
<file path=[Content_Types].xml><?xml version="1.0" encoding="utf-8"?>
<Types xmlns="http://schemas.openxmlformats.org/package/2006/content-types">
  <Default Extension="rels" ContentType="application/vnd.openxmlformats-package.relationships+xml"/>
  <Default Extension="emf" ContentType="image/x-emf"/>
  <Default Extension="png" ContentType="image/png"/>
  <Default Extension="jpeg" ContentType="image/jpeg"/>
  <Override PartName="/customXml/item1.xml" ContentType="application/xml"/>
  <Override PartName="/customXml/itemProps1.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ink/ink1.xml" ContentType="application/inkml+xml"/>
  <Override PartName="/ppt/ink/ink2.xml" ContentType="application/inkml+xml"/>
  <Override PartName="/ppt/ink/ink3.xml" ContentType="application/inkml+xml"/>
  <Override PartName="/ppt/ink/ink4.xml" ContentType="application/inkml+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s>
</file>

<file path=ppt/presentation.xml><?xml version="1.0" encoding="utf-8"?>
<!--Generated by Aspose.Slides for .NET 8.4.2.0-->
<p:presentation xmlns:a="http://schemas.openxmlformats.org/drawingml/2006/main" xmlns:r="http://schemas.openxmlformats.org/officeDocument/2006/relationships" xmlns:p="http://schemas.openxmlformats.org/presentationml/2006/main" saveSubsetFonts="1">
  <p:sldMasterIdLst>
    <p:sldMasterId r:id="rId2" id="2147483648"/>
    <p:sldMasterId r:id="rId3" id="2147483718"/>
    <p:sldMasterId r:id="rId4" id="2147483862"/>
  </p:sldMasterIdLst>
  <p:notesMasterIdLst>
    <p:notesMasterId r:id="rId23"/>
  </p:notesMasterIdLst>
  <p:handoutMasterIdLst>
    <p:handoutMasterId r:id="rId24"/>
  </p:handoutMasterIdLst>
  <p:sldIdLst>
    <p:sldId r:id="rId5" id="305"/>
    <p:sldId r:id="rId6" id="257"/>
    <p:sldId r:id="rId7" id="345"/>
    <p:sldId r:id="rId8" id="437"/>
    <p:sldId r:id="rId9" id="423"/>
    <p:sldId r:id="rId10" id="306"/>
    <p:sldId r:id="rId11" id="440"/>
    <p:sldId r:id="rId12" id="408"/>
    <p:sldId r:id="rId13" id="424"/>
    <p:sldId r:id="rId14" id="418"/>
    <p:sldId r:id="rId15" id="456"/>
    <p:sldId r:id="rId16" id="466"/>
    <p:sldId r:id="rId17" id="491"/>
    <p:sldId r:id="rId18" id="479"/>
    <p:sldId r:id="rId19" id="496"/>
    <p:sldId r:id="rId20" id="427"/>
    <p:sldId r:id="rId21" id="428"/>
    <p:sldId r:id="rId22" id="286"/>
  </p:sldIdLst>
  <p:sldSz cx="12192000" cy="6858000"/>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E5BD"/>
    <a:srgbClr val="FC515B"/>
    <a:srgbClr val="303030"/>
    <a:srgbClr val="000000"/>
    <a:srgbClr val="8996F4"/>
    <a:srgbClr val="EAA4EA"/>
    <a:srgbClr val="53C2E5"/>
    <a:srgbClr val="FFFFFF"/>
    <a:srgbClr val="D9D9D9"/>
    <a:srgbClr val="FEA8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DF18680-E054-41AD-8BC1-D1AEF772440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fill>
          <a:solidFill>
            <a:schemeClr val="accent5">
              <a:tint val="40000"/>
            </a:schemeClr>
          </a:solidFill>
        </a:fill>
      </a:tcStyle>
    </a:band1H>
    <a:band1V>
      <a:tcStyle>
        <a:fill>
          <a:solidFill>
            <a:schemeClr val="accent5">
              <a:tint val="40000"/>
            </a:schemeClr>
          </a:solidFill>
        </a:fill>
      </a:tcStyle>
    </a:band1V>
    <a:lastCol>
      <a:tcTxStyle b="on">
        <a:fontRef idx="minor">
          <a:prstClr val="black"/>
        </a:fontRef>
        <a:schemeClr val="lt1"/>
      </a:tcTxStyle>
      <a:tcStyle>
        <a:fill>
          <a:solidFill>
            <a:schemeClr val="accent5"/>
          </a:solidFill>
        </a:fill>
      </a:tcStyle>
    </a:lastCol>
    <a:firstCol>
      <a:tcTxStyle b="on">
        <a:fontRef idx="minor">
          <a:prstClr val="black"/>
        </a:fontRef>
        <a:schemeClr val="lt1"/>
      </a:tcTxStyle>
      <a:tcStyle>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fill>
          <a:solidFill>
            <a:schemeClr val="accent6">
              <a:tint val="40000"/>
            </a:schemeClr>
          </a:solidFill>
        </a:fill>
      </a:tcStyle>
    </a:band1H>
    <a:band1V>
      <a:tcStyle>
        <a:fill>
          <a:solidFill>
            <a:schemeClr val="accent6">
              <a:tint val="40000"/>
            </a:schemeClr>
          </a:solidFill>
        </a:fill>
      </a:tcStyle>
    </a:band1V>
    <a:lastCol>
      <a:tcTxStyle b="on">
        <a:fontRef idx="minor">
          <a:prstClr val="black"/>
        </a:fontRef>
        <a:schemeClr val="lt1"/>
      </a:tcTxStyle>
      <a:tcStyle>
        <a:fill>
          <a:solidFill>
            <a:schemeClr val="accent6"/>
          </a:solidFill>
        </a:fill>
      </a:tcStyle>
    </a:lastCol>
    <a:firstCol>
      <a:tcTxStyle b="on">
        <a:fontRef idx="minor">
          <a:prstClr val="black"/>
        </a:fontRef>
        <a:schemeClr val="lt1"/>
      </a:tcTxStyle>
      <a:tcStyle>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fill>
          <a:solidFill>
            <a:schemeClr val="accent5">
              <a:tint val="40000"/>
            </a:schemeClr>
          </a:solidFill>
        </a:fill>
      </a:tcStyle>
    </a:band1H>
    <a:band1V>
      <a:tcStyle>
        <a:fill>
          <a:solidFill>
            <a:schemeClr val="accent5">
              <a:tint val="40000"/>
            </a:schemeClr>
          </a:solidFill>
        </a:fill>
      </a:tcStyle>
    </a:band1V>
    <a:lastCol>
      <a:tcTxStyle b="on"/>
    </a:lastCol>
    <a:firstCol>
      <a:tcTxStyle b="on"/>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fill>
          <a:solidFill>
            <a:schemeClr val="accent3">
              <a:tint val="40000"/>
            </a:schemeClr>
          </a:solidFill>
        </a:fill>
      </a:tcStyle>
    </a:band1H>
    <a:band1V>
      <a:tcStyle>
        <a:fill>
          <a:solidFill>
            <a:schemeClr val="accent3">
              <a:tint val="40000"/>
            </a:schemeClr>
          </a:solidFill>
        </a:fill>
      </a:tcStyle>
    </a:band1V>
    <a:lastCol>
      <a:tcTxStyle b="on"/>
    </a:lastCol>
    <a:firstCol>
      <a:tcTxStyle b="on"/>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lastCol>
    <a:firstCol>
      <a:tcTxStyle b="on"/>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fill>
          <a:solidFill>
            <a:schemeClr val="dk1">
              <a:tint val="40000"/>
            </a:schemeClr>
          </a:solidFill>
        </a:fill>
      </a:tcStyle>
    </a:band1H>
    <a:band1V>
      <a:tcStyle>
        <a:fill>
          <a:solidFill>
            <a:schemeClr val="dk1">
              <a:tint val="40000"/>
            </a:schemeClr>
          </a:solidFill>
        </a:fill>
      </a:tcStyle>
    </a:band1V>
    <a:lastCol>
      <a:tcTxStyle b="on"/>
    </a:lastCol>
    <a:firstCol>
      <a:tcTxStyle b="on"/>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8015" autoAdjust="0"/>
  </p:normalViewPr>
  <p:slideViewPr>
    <p:cSldViewPr snapToGrid="0" showGuides="1">
      <p:cViewPr varScale="1">
        <p:scale>
          <a:sx n="63" d="100"/>
          <a:sy n="63" d="100"/>
        </p:scale>
        <p:origin x="1334" y="67"/>
      </p:cViewPr>
      <p:guideLst>
        <p:guide orient="horz" pos="2160"/>
        <p:guide pos="3840"/>
      </p:guideLst>
    </p:cSldViewPr>
  </p:slideViewPr>
  <p:notesTextViewPr>
    <p:cViewPr>
      <p:scale>
        <a:sx n="1" d="1"/>
        <a:sy n="1" d="1"/>
      </p:scale>
      <p:origin x="0" y="0"/>
    </p:cViewPr>
  </p:notesTextViewPr>
  <p:sorterViewPr>
    <p:cViewPr>
      <p:scale>
        <a:sx n="90" d="100"/>
        <a:sy n="90" d="100"/>
      </p:scale>
      <p:origin x="0" y="0"/>
    </p:cViewPr>
  </p:sorterViewPr>
  <p:notesViewPr>
    <p:cSldViewPr snapToGrid="0" showGuides="1">
      <p:cViewPr varScale="1">
        <p:scale>
          <a:sx n="87" d="100"/>
          <a:sy n="87" d="100"/>
        </p:scale>
        <p:origin x="3840" y="66"/>
      </p:cViewPr>
      <p:guideLst/>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customXml" Target="../customXml/item1.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 Type="http://schemas.openxmlformats.org/officeDocument/2006/relationships/slideMaster" Target="slideMasters/slideMaster1.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notesMaster" Target="notesMasters/notesMaster1.xml" /><Relationship Id="rId24" Type="http://schemas.openxmlformats.org/officeDocument/2006/relationships/handoutMaster" Target="handoutMasters/handoutMaster1.xml" /><Relationship Id="rId25" Type="http://schemas.openxmlformats.org/officeDocument/2006/relationships/tags" Target="tags/tag49.xml" /><Relationship Id="rId26" Type="http://schemas.openxmlformats.org/officeDocument/2006/relationships/presProps" Target="presProps.xml" /><Relationship Id="rId27" Type="http://schemas.openxmlformats.org/officeDocument/2006/relationships/viewProps" Target="viewProps.xml" /><Relationship Id="rId28" Type="http://schemas.openxmlformats.org/officeDocument/2006/relationships/theme" Target="theme/theme2.xml" /><Relationship Id="rId29" Type="http://schemas.openxmlformats.org/officeDocument/2006/relationships/tableStyles" Target="tableStyles.xml" /><Relationship Id="rId3" Type="http://schemas.openxmlformats.org/officeDocument/2006/relationships/slideMaster" Target="slideMasters/slideMaster2.xml" /><Relationship Id="rId4" Type="http://schemas.openxmlformats.org/officeDocument/2006/relationships/slideMaster" Target="slideMasters/slideMaster3.xml" /><Relationship Id="rId5" Type="http://schemas.openxmlformats.org/officeDocument/2006/relationships/slide" Target="slides/slide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5.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name="">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5EA6BD-51F7-4D5B-B425-0927853179F6}"/>
              </a:ext>
            </a:extLst>
          </p:cNvPr>
          <p:cNvSpPr>
            <a:spLocks noGrp="1"/>
          </p:cNvSpPr>
          <p:nvPr>
            <p:ph type="hdr" sz="quarter"/>
          </p:nvPr>
        </p:nvSpPr>
        <p:spPr>
          <a:xfrm>
            <a:off x="0" y="0"/>
            <a:ext cx="2971800" cy="458788"/>
          </a:xfrm>
          <a:prstGeom prst="rect"/>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054074E-0A60-4180-AE29-DC312C23A4F5}"/>
              </a:ext>
            </a:extLst>
          </p:cNvPr>
          <p:cNvSpPr>
            <a:spLocks noGrp="1"/>
          </p:cNvSpPr>
          <p:nvPr>
            <p:ph type="dt" sz="quarter" idx="1"/>
          </p:nvPr>
        </p:nvSpPr>
        <p:spPr>
          <a:xfrm>
            <a:off x="3884613" y="0"/>
            <a:ext cx="2971800" cy="458788"/>
          </a:xfrm>
          <a:prstGeom prst="rect"/>
        </p:spPr>
        <p:txBody>
          <a:bodyPr vert="horz" lIns="91440" tIns="45720" rIns="91440" bIns="45720" rtlCol="0"/>
          <a:lstStyle>
            <a:lvl1pPr algn="r">
              <a:defRPr sz="1200"/>
            </a:lvl1pPr>
          </a:lstStyle>
          <a:p>
            <a:fld id="{93B6CDC5-41CF-4EC4-8935-27481ED0D035}" type="datetimeFigureOut">
              <a:rPr lang="en-GB" smtClean="0"/>
              <a:t>14/10/2022</a:t>
            </a:fld>
            <a:endParaRPr lang="en-GB"/>
          </a:p>
        </p:txBody>
      </p:sp>
      <p:sp>
        <p:nvSpPr>
          <p:cNvPr id="4" name="Footer Placeholder 3">
            <a:extLst>
              <a:ext uri="{FF2B5EF4-FFF2-40B4-BE49-F238E27FC236}">
                <a16:creationId xmlns:a16="http://schemas.microsoft.com/office/drawing/2014/main" id="{6B536955-1F75-463F-A982-D5F4B2ABC302}"/>
              </a:ext>
            </a:extLst>
          </p:cNvPr>
          <p:cNvSpPr>
            <a:spLocks noGrp="1"/>
          </p:cNvSpPr>
          <p:nvPr>
            <p:ph type="ftr" sz="quarter" idx="2"/>
          </p:nvPr>
        </p:nvSpPr>
        <p:spPr>
          <a:xfrm>
            <a:off x="0" y="8685213"/>
            <a:ext cx="2971800" cy="458787"/>
          </a:xfrm>
          <a:prstGeom prst="rect"/>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6EAD9B5-4752-448F-B30F-BFB59CFF0017}"/>
              </a:ext>
            </a:extLst>
          </p:cNvPr>
          <p:cNvSpPr>
            <a:spLocks noGrp="1"/>
          </p:cNvSpPr>
          <p:nvPr>
            <p:ph type="sldNum" sz="quarter" idx="3"/>
          </p:nvPr>
        </p:nvSpPr>
        <p:spPr>
          <a:xfrm>
            <a:off x="3884613" y="8685213"/>
            <a:ext cx="2971800" cy="458787"/>
          </a:xfrm>
          <a:prstGeom prst="rect"/>
        </p:spPr>
        <p:txBody>
          <a:bodyPr vert="horz" lIns="91440" tIns="45720" rIns="91440" bIns="45720" rtlCol="0" anchor="b"/>
          <a:lstStyle>
            <a:lvl1pPr algn="r">
              <a:defRPr sz="1200"/>
            </a:lvl1pPr>
          </a:lstStyle>
          <a:p>
            <a:fld id="{92886CA6-B3C7-4F48-B216-507FEC8185BC}" type="slidenum">
              <a:rPr lang="en-GB" smtClean="0"/>
              <a:t>‹#›</a:t>
            </a:fld>
            <a:endParaRPr lang="en-GB"/>
          </a:p>
        </p:txBody>
      </p:sp>
    </p:spTree>
    <p:extLst>
      <p:ext uri="{BB962C8B-B14F-4D97-AF65-F5344CB8AC3E}">
        <p14:creationId xmlns:p14="http://schemas.microsoft.com/office/powerpoint/2010/main" val="86762503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5-21T13:14:03.244"/>
    </inkml:context>
    <inkml:brush xml:id="br0">
      <inkml:brushProperty name="width" value="0.05" units="cm"/>
      <inkml:brushProperty name="height" value="0.05" units="cm"/>
    </inkml:brush>
  </inkml:definitions>
  <inkml:trace contextRef="#ctx0" brushRef="#br0">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6-19T14:23:21.629"/>
    </inkml:context>
    <inkml:brush xml:id="br0">
      <inkml:brushProperty name="width" value="0.05" units="cm"/>
      <inkml:brushProperty name="height" value="0.05" units="cm"/>
    </inkml:brush>
  </inkml:definitions>
  <inkml:trace contextRef="#ctx0" brushRef="#br0">0 1 0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5-21T13:14:03.244"/>
    </inkml:context>
    <inkml:brush xml:id="br0">
      <inkml:brushProperty name="width" value="0.05" units="cm"/>
      <inkml:brushProperty name="height" value="0.05" units="cm"/>
    </inkml:brush>
  </inkml:definitions>
  <inkml:trace contextRef="#ctx0" brushRef="#br0">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5-21T13:14:03.244"/>
    </inkml:context>
    <inkml:brush xml:id="br0">
      <inkml:brushProperty name="width" value="0.05" units="cm"/>
      <inkml:brushProperty name="height" value="0.05" units="cm"/>
    </inkml:brush>
  </inkml:definitions>
  <inkml:trace contextRef="#ctx0" brushRef="#br0">0 0 0</inkml:trace>
</inkml:ink>
</file>

<file path=ppt/notesMasters/_rels/notesMaster1.xml.rels>&#65279;<?xml version="1.0" encoding="utf-8" standalone="yes"?><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name="">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p:spPr>
        <p:txBody>
          <a:bodyPr vert="horz" lIns="91440" tIns="45720" rIns="91440" bIns="45720" rtlCol="0"/>
          <a:lstStyle>
            <a:lvl1pPr algn="r">
              <a:defRPr sz="1200"/>
            </a:lvl1pPr>
          </a:lstStyle>
          <a:p>
            <a:fld id="{B1A30345-FEA7-4B15-8EFB-A8E78ADB950A}" type="datetimeFigureOut">
              <a:rPr lang="en-GB" smtClean="0"/>
              <a:t>14/10/2022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p:spPr>
        <p:txBody>
          <a:bodyPr vert="horz" lIns="91440" tIns="45720" rIns="91440" bIns="45720" rtlCol="0"/>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endParaRPr lang="en-GB"/>
          </a:p>
        </p:txBody>
      </p:sp>
      <p:sp>
        <p:nvSpPr>
          <p:cNvPr id="6" name="Footer Placeholder 5"/>
          <p:cNvSpPr>
            <a:spLocks noGrp="1"/>
          </p:cNvSpPr>
          <p:nvPr>
            <p:ph type="ftr" sz="quarter" idx="4"/>
          </p:nvPr>
        </p:nvSpPr>
        <p:spPr>
          <a:xfrm>
            <a:off x="0" y="8685213"/>
            <a:ext cx="2971800" cy="458787"/>
          </a:xfrm>
          <a:prstGeom prst="rect"/>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p:spPr>
        <p:txBody>
          <a:bodyPr vert="horz" lIns="91440" tIns="45720" rIns="91440" bIns="45720" rtlCol="0" anchor="b"/>
          <a:lstStyle>
            <a:lvl1pPr algn="r">
              <a:defRPr sz="1200"/>
            </a:lvl1pPr>
          </a:lstStyle>
          <a:p>
            <a:fld id="{F0866562-16CE-4A9C-8EB9-B733D9E8CE9C}" type="slidenum">
              <a:rPr lang="en-GB" smtClean="0"/>
              <a:t>‹#›</a:t>
            </a:fld>
            <a:endParaRPr lang="en-GB"/>
          </a:p>
        </p:txBody>
      </p:sp>
    </p:spTree>
    <p:extLst>
      <p:ext uri="{BB962C8B-B14F-4D97-AF65-F5344CB8AC3E}">
        <p14:creationId xmlns:p14="http://schemas.microsoft.com/office/powerpoint/2010/main" val="3147103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1.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2.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3.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4.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5.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2.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3.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4.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5.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6.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7.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_rels/notesSlide8.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9.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notesSlide1.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0866562-16CE-4A9C-8EB9-B733D9E8CE9C}" type="slidenum">
              <a:rPr lang="en-GB" smtClean="0"/>
              <a:t>1</a:t>
            </a:fld>
            <a:endParaRPr lang="en-GB"/>
          </a:p>
        </p:txBody>
      </p:sp>
    </p:spTree>
    <p:extLst>
      <p:ext uri="{BB962C8B-B14F-4D97-AF65-F5344CB8AC3E}">
        <p14:creationId xmlns:p14="http://schemas.microsoft.com/office/powerpoint/2010/main" val="2414556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3932B20-4E6A-4647-A181-F362497DCFE5}" type="slidenum">
              <a:rPr lang="nl-NL" smtClean="0"/>
              <a:t>2</a:t>
            </a:fld>
            <a:endParaRPr lang="nl-NL"/>
          </a:p>
        </p:txBody>
      </p:sp>
    </p:spTree>
    <p:extLst>
      <p:ext uri="{BB962C8B-B14F-4D97-AF65-F5344CB8AC3E}">
        <p14:creationId xmlns:p14="http://schemas.microsoft.com/office/powerpoint/2010/main" val="3841755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3932B20-4E6A-4647-A181-F362497DCFE5}" type="slidenum">
              <a:rPr lang="nl-NL" smtClean="0"/>
              <a:t>3</a:t>
            </a:fld>
            <a:endParaRPr lang="nl-NL"/>
          </a:p>
        </p:txBody>
      </p:sp>
    </p:spTree>
    <p:extLst>
      <p:ext uri="{BB962C8B-B14F-4D97-AF65-F5344CB8AC3E}">
        <p14:creationId xmlns:p14="http://schemas.microsoft.com/office/powerpoint/2010/main" val="2294208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3932B20-4E6A-4647-A181-F362497DCFE5}" type="slidenum">
              <a:rPr lang="nl-NL" smtClean="0"/>
              <a:t>4</a:t>
            </a:fld>
            <a:endParaRPr lang="nl-NL"/>
          </a:p>
        </p:txBody>
      </p:sp>
    </p:spTree>
    <p:extLst>
      <p:ext uri="{BB962C8B-B14F-4D97-AF65-F5344CB8AC3E}">
        <p14:creationId xmlns:p14="http://schemas.microsoft.com/office/powerpoint/2010/main" val="4210081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3932B20-4E6A-4647-A181-F362497DCFE5}" type="slidenum">
              <a:rPr lang="nl-NL" smtClean="0"/>
              <a:t>5</a:t>
            </a:fld>
            <a:endParaRPr lang="nl-NL"/>
          </a:p>
        </p:txBody>
      </p:sp>
    </p:spTree>
    <p:extLst>
      <p:ext uri="{BB962C8B-B14F-4D97-AF65-F5344CB8AC3E}">
        <p14:creationId xmlns:p14="http://schemas.microsoft.com/office/powerpoint/2010/main" val="26729548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2"/>
            <a:endParaRPr lang="es-ES"/>
          </a:p>
          <a:p>
            <a:endParaRPr lang="nl-NL"/>
          </a:p>
        </p:txBody>
      </p:sp>
      <p:sp>
        <p:nvSpPr>
          <p:cNvPr id="4" name="Tijdelijke aanduiding voor dianummer 3"/>
          <p:cNvSpPr>
            <a:spLocks noGrp="1"/>
          </p:cNvSpPr>
          <p:nvPr>
            <p:ph type="sldNum" sz="quarter" idx="5"/>
          </p:nvPr>
        </p:nvSpPr>
        <p:spPr/>
        <p:txBody>
          <a:bodyPr/>
          <a:lstStyle/>
          <a:p>
            <a:fld id="{53932B20-4E6A-4647-A181-F362497DCFE5}" type="slidenum">
              <a:rPr lang="nl-NL" smtClean="0"/>
              <a:t>6</a:t>
            </a:fld>
            <a:endParaRPr lang="nl-NL"/>
          </a:p>
        </p:txBody>
      </p:sp>
    </p:spTree>
    <p:extLst>
      <p:ext uri="{BB962C8B-B14F-4D97-AF65-F5344CB8AC3E}">
        <p14:creationId xmlns:p14="http://schemas.microsoft.com/office/powerpoint/2010/main" val="24574788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3932B20-4E6A-4647-A181-F362497DCFE5}" type="slidenum">
              <a:rPr lang="nl-NL" smtClean="0"/>
              <a:t>7</a:t>
            </a:fld>
            <a:endParaRPr lang="nl-NL"/>
          </a:p>
        </p:txBody>
      </p:sp>
    </p:spTree>
    <p:extLst>
      <p:ext uri="{BB962C8B-B14F-4D97-AF65-F5344CB8AC3E}">
        <p14:creationId xmlns:p14="http://schemas.microsoft.com/office/powerpoint/2010/main" val="1229527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2"/>
            <a:endParaRPr lang="es-ES"/>
          </a:p>
          <a:p>
            <a:endParaRPr lang="nl-NL"/>
          </a:p>
        </p:txBody>
      </p:sp>
      <p:sp>
        <p:nvSpPr>
          <p:cNvPr id="4" name="Tijdelijke aanduiding voor dianummer 3"/>
          <p:cNvSpPr>
            <a:spLocks noGrp="1"/>
          </p:cNvSpPr>
          <p:nvPr>
            <p:ph type="sldNum" sz="quarter" idx="5"/>
          </p:nvPr>
        </p:nvSpPr>
        <p:spPr/>
        <p:txBody>
          <a:bodyPr/>
          <a:lstStyle/>
          <a:p>
            <a:fld id="{53932B20-4E6A-4647-A181-F362497DCFE5}" type="slidenum">
              <a:rPr lang="nl-NL" smtClean="0"/>
              <a:t>8</a:t>
            </a:fld>
            <a:endParaRPr lang="nl-NL"/>
          </a:p>
        </p:txBody>
      </p:sp>
    </p:spTree>
    <p:extLst>
      <p:ext uri="{BB962C8B-B14F-4D97-AF65-F5344CB8AC3E}">
        <p14:creationId xmlns:p14="http://schemas.microsoft.com/office/powerpoint/2010/main" val="3313608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s-ES" i="0" u="none"/>
          </a:p>
        </p:txBody>
      </p:sp>
      <p:sp>
        <p:nvSpPr>
          <p:cNvPr id="4" name="Tijdelijke aanduiding voor dianummer 3"/>
          <p:cNvSpPr>
            <a:spLocks noGrp="1"/>
          </p:cNvSpPr>
          <p:nvPr>
            <p:ph type="sldNum" sz="quarter" idx="5"/>
          </p:nvPr>
        </p:nvSpPr>
        <p:spPr/>
        <p:txBody>
          <a:bodyPr/>
          <a:lstStyle/>
          <a:p>
            <a:pPr marL="0" marR="0" lvl="0" indent="0" algn="r" defTabSz="457200" fontAlgn="auto" rtl="0" eaLnBrk="1" latinLnBrk="0" hangingPunct="1">
              <a:lnSpc>
                <a:spcPct val="100000"/>
              </a:lnSpc>
              <a:spcBef>
                <a:spcPct val="0"/>
              </a:spcBef>
              <a:spcAft>
                <a:spcPct val="0"/>
              </a:spcAft>
              <a:buClrTx/>
              <a:buSzTx/>
              <a:buFontTx/>
              <a:buNone/>
              <a:defRPr/>
            </a:pPr>
            <a:fld id="{53932B20-4E6A-4647-A181-F362497DCFE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t>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777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2"/>
            <a:endParaRPr lang="es-ES"/>
          </a:p>
          <a:p>
            <a:endParaRPr lang="nl-NL"/>
          </a:p>
        </p:txBody>
      </p:sp>
      <p:sp>
        <p:nvSpPr>
          <p:cNvPr id="4" name="Tijdelijke aanduiding voor dianummer 3"/>
          <p:cNvSpPr>
            <a:spLocks noGrp="1"/>
          </p:cNvSpPr>
          <p:nvPr>
            <p:ph type="sldNum" sz="quarter" idx="5"/>
          </p:nvPr>
        </p:nvSpPr>
        <p:spPr/>
        <p:txBody>
          <a:bodyPr/>
          <a:lstStyle/>
          <a:p>
            <a:fld id="{53932B20-4E6A-4647-A181-F362497DCFE5}" type="slidenum">
              <a:rPr lang="nl-NL" smtClean="0"/>
              <a:t>10</a:t>
            </a:fld>
            <a:endParaRPr lang="nl-NL"/>
          </a:p>
        </p:txBody>
      </p:sp>
    </p:spTree>
    <p:extLst>
      <p:ext uri="{BB962C8B-B14F-4D97-AF65-F5344CB8AC3E}">
        <p14:creationId xmlns:p14="http://schemas.microsoft.com/office/powerpoint/2010/main" val="2263020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fontAlgn="auto" rtl="0" eaLnBrk="1" latinLnBrk="0" hangingPunct="1">
              <a:lnSpc>
                <a:spcPct val="100000"/>
              </a:lnSpc>
              <a:spcBef>
                <a:spcPct val="0"/>
              </a:spcBef>
              <a:spcAft>
                <a:spcPct val="0"/>
              </a:spcAft>
              <a:buClrTx/>
              <a:buSzTx/>
              <a:buFontTx/>
              <a:buNone/>
              <a:defRPr/>
            </a:pPr>
            <a:r>
              <a:rPr lang="nl-NL" dirty="1"/>
              <a:t>The reason of Sunrise Period is to avoid a competitor to force your patent enter in UPC if you not want it to.</a:t>
            </a:r>
          </a:p>
          <a:p>
            <a:endParaRPr lang="nl-NL"/>
          </a:p>
        </p:txBody>
      </p:sp>
      <p:sp>
        <p:nvSpPr>
          <p:cNvPr id="4" name="Tijdelijke aanduiding voor dianummer 3"/>
          <p:cNvSpPr>
            <a:spLocks noGrp="1"/>
          </p:cNvSpPr>
          <p:nvPr>
            <p:ph type="sldNum" sz="quarter" idx="5"/>
          </p:nvPr>
        </p:nvSpPr>
        <p:spPr/>
        <p:txBody>
          <a:bodyPr/>
          <a:lstStyle/>
          <a:p>
            <a:fld id="{53932B20-4E6A-4647-A181-F362497DCFE5}" type="slidenum">
              <a:rPr lang="nl-NL" smtClean="0"/>
              <a:t>11</a:t>
            </a:fld>
            <a:endParaRPr lang="nl-NL"/>
          </a:p>
        </p:txBody>
      </p:sp>
    </p:spTree>
    <p:extLst>
      <p:ext uri="{BB962C8B-B14F-4D97-AF65-F5344CB8AC3E}">
        <p14:creationId xmlns:p14="http://schemas.microsoft.com/office/powerpoint/2010/main" val="4160150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en-US" dirty="1"/>
              <a:t>Opt-out procedure can be done from Publication of EP. This is my assumption. We will look into this later.</a:t>
            </a:r>
          </a:p>
          <a:p>
            <a:endParaRPr lang="nl-NL"/>
          </a:p>
        </p:txBody>
      </p:sp>
      <p:sp>
        <p:nvSpPr>
          <p:cNvPr id="4" name="Tijdelijke aanduiding voor dianummer 3"/>
          <p:cNvSpPr>
            <a:spLocks noGrp="1"/>
          </p:cNvSpPr>
          <p:nvPr>
            <p:ph type="sldNum" sz="quarter" idx="5"/>
          </p:nvPr>
        </p:nvSpPr>
        <p:spPr/>
        <p:txBody>
          <a:bodyPr/>
          <a:lstStyle/>
          <a:p>
            <a:fld id="{53932B20-4E6A-4647-A181-F362497DCFE5}" type="slidenum">
              <a:rPr lang="nl-NL" smtClean="0"/>
              <a:t>12</a:t>
            </a:fld>
            <a:endParaRPr lang="nl-NL"/>
          </a:p>
        </p:txBody>
      </p:sp>
    </p:spTree>
    <p:extLst>
      <p:ext uri="{BB962C8B-B14F-4D97-AF65-F5344CB8AC3E}">
        <p14:creationId xmlns:p14="http://schemas.microsoft.com/office/powerpoint/2010/main" val="3222057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2"/>
            <a:endParaRPr lang="es-ES"/>
          </a:p>
          <a:p>
            <a:endParaRPr lang="nl-NL"/>
          </a:p>
        </p:txBody>
      </p:sp>
      <p:sp>
        <p:nvSpPr>
          <p:cNvPr id="4" name="Tijdelijke aanduiding voor dianummer 3"/>
          <p:cNvSpPr>
            <a:spLocks noGrp="1"/>
          </p:cNvSpPr>
          <p:nvPr>
            <p:ph type="sldNum" sz="quarter" idx="5"/>
          </p:nvPr>
        </p:nvSpPr>
        <p:spPr/>
        <p:txBody>
          <a:bodyPr/>
          <a:lstStyle/>
          <a:p>
            <a:fld id="{53932B20-4E6A-4647-A181-F362497DCFE5}" type="slidenum">
              <a:rPr lang="nl-NL" smtClean="0"/>
              <a:t>13</a:t>
            </a:fld>
            <a:endParaRPr lang="nl-NL"/>
          </a:p>
        </p:txBody>
      </p:sp>
    </p:spTree>
    <p:extLst>
      <p:ext uri="{BB962C8B-B14F-4D97-AF65-F5344CB8AC3E}">
        <p14:creationId xmlns:p14="http://schemas.microsoft.com/office/powerpoint/2010/main" val="2471666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3932B20-4E6A-4647-A181-F362497DCFE5}" type="slidenum">
              <a:rPr lang="nl-NL" smtClean="0"/>
              <a:t>14</a:t>
            </a:fld>
            <a:endParaRPr lang="nl-NL"/>
          </a:p>
        </p:txBody>
      </p:sp>
    </p:spTree>
    <p:extLst>
      <p:ext uri="{BB962C8B-B14F-4D97-AF65-F5344CB8AC3E}">
        <p14:creationId xmlns:p14="http://schemas.microsoft.com/office/powerpoint/2010/main" val="309649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3932B20-4E6A-4647-A181-F362497DCFE5}" type="slidenum">
              <a:rPr lang="nl-NL" smtClean="0"/>
              <a:t>15</a:t>
            </a:fld>
            <a:endParaRPr lang="nl-NL"/>
          </a:p>
        </p:txBody>
      </p:sp>
    </p:spTree>
    <p:extLst>
      <p:ext uri="{BB962C8B-B14F-4D97-AF65-F5344CB8AC3E}">
        <p14:creationId xmlns:p14="http://schemas.microsoft.com/office/powerpoint/2010/main" val="2748459280"/>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18.xml" /><Relationship Id="rId2" Type="http://schemas.openxmlformats.org/officeDocument/2006/relationships/slideMaster" Target="../slideMasters/slideMaster1.xml" /><Relationship Id="rId3" Type="http://schemas.openxmlformats.org/officeDocument/2006/relationships/image" Target="../media/image1.png"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13.xml" /><Relationship Id="rId2" Type="http://schemas.openxmlformats.org/officeDocument/2006/relationships/slideMaster" Target="../slideMasters/slideMaster1.xml" /><Relationship Id="rId3" Type="http://schemas.openxmlformats.org/officeDocument/2006/relationships/image" Target="../media/image1.png"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24.xml" /><Relationship Id="rId2" Type="http://schemas.openxmlformats.org/officeDocument/2006/relationships/slideMaster" Target="../slideMasters/slideMaster1.xml" /><Relationship Id="rId3" Type="http://schemas.openxmlformats.org/officeDocument/2006/relationships/image" Target="../media/image1.png"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10.xml" /><Relationship Id="rId2" Type="http://schemas.openxmlformats.org/officeDocument/2006/relationships/slideMaster" Target="../slideMasters/slideMaster1.xml" /><Relationship Id="rId3" Type="http://schemas.openxmlformats.org/officeDocument/2006/relationships/image" Target="../media/image2.jpeg" /><Relationship Id="rId4" Type="http://schemas.openxmlformats.org/officeDocument/2006/relationships/image" Target="../media/image1.png"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3.png"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customXml" Target="../ink/ink2.xml" /><Relationship Id="rId4" Type="http://schemas.openxmlformats.org/officeDocument/2006/relationships/image" Target="../media/image4.png"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14.xml" /><Relationship Id="rId2" Type="http://schemas.openxmlformats.org/officeDocument/2006/relationships/slideMaster" Target="../slideMasters/slideMaster1.xml" /><Relationship Id="rId3" Type="http://schemas.openxmlformats.org/officeDocument/2006/relationships/image" Target="../media/image1.png"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5.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45.xml" /><Relationship Id="rId3" Type="http://schemas.openxmlformats.org/officeDocument/2006/relationships/tags" Target="../tags/tag4.xml" /><Relationship Id="rId4" Type="http://schemas.openxmlformats.org/officeDocument/2006/relationships/tags" Target="../tags/tag36.xml" /><Relationship Id="rId5" Type="http://schemas.openxmlformats.org/officeDocument/2006/relationships/slideMaster" Target="../slideMasters/slideMaster2.xml" /><Relationship Id="rId6" Type="http://schemas.openxmlformats.org/officeDocument/2006/relationships/image" Target="../media/image5.png" /><Relationship Id="rId7" Type="http://schemas.openxmlformats.org/officeDocument/2006/relationships/image" Target="../media/image6.png" /></Relationships>
</file>

<file path=ppt/slideLayouts/_rels/slideLayout26.xml.rels>&#65279;<?xml version="1.0" encoding="utf-8" standalone="yes"?><Relationships xmlns="http://schemas.openxmlformats.org/package/2006/relationships"><Relationship Id="rId1" Type="http://schemas.openxmlformats.org/officeDocument/2006/relationships/tags" Target="../tags/tag26.xml" /><Relationship Id="rId10" Type="http://schemas.openxmlformats.org/officeDocument/2006/relationships/image" Target="../media/image6.png" /><Relationship Id="rId2" Type="http://schemas.openxmlformats.org/officeDocument/2006/relationships/tags" Target="../tags/tag3.xml" /><Relationship Id="rId3" Type="http://schemas.openxmlformats.org/officeDocument/2006/relationships/tags" Target="../tags/tag8.xml" /><Relationship Id="rId4" Type="http://schemas.openxmlformats.org/officeDocument/2006/relationships/tags" Target="../tags/tag37.xml" /><Relationship Id="rId5" Type="http://schemas.openxmlformats.org/officeDocument/2006/relationships/tags" Target="../tags/tag46.xml" /><Relationship Id="rId6" Type="http://schemas.openxmlformats.org/officeDocument/2006/relationships/tags" Target="../tags/tag21.xml" /><Relationship Id="rId7" Type="http://schemas.openxmlformats.org/officeDocument/2006/relationships/tags" Target="../tags/tag17.xml" /><Relationship Id="rId8" Type="http://schemas.openxmlformats.org/officeDocument/2006/relationships/slideMaster" Target="../slideMasters/slideMaster2.xml" /><Relationship Id="rId9" Type="http://schemas.openxmlformats.org/officeDocument/2006/relationships/image" Target="../media/image7.png" /></Relationships>
</file>

<file path=ppt/slideLayouts/_rels/slideLayout27.xml.rels>&#65279;<?xml version="1.0" encoding="utf-8" standalone="yes"?><Relationships xmlns="http://schemas.openxmlformats.org/package/2006/relationships"><Relationship Id="rId1" Type="http://schemas.openxmlformats.org/officeDocument/2006/relationships/tags" Target="../tags/tag28.xml" /><Relationship Id="rId2" Type="http://schemas.openxmlformats.org/officeDocument/2006/relationships/tags" Target="../tags/tag50.xml" /><Relationship Id="rId3" Type="http://schemas.openxmlformats.org/officeDocument/2006/relationships/tags" Target="../tags/tag27.xml" /><Relationship Id="rId4" Type="http://schemas.openxmlformats.org/officeDocument/2006/relationships/slideMaster" Target="../slideMasters/slideMaster3.xml" /><Relationship Id="rId5" Type="http://schemas.openxmlformats.org/officeDocument/2006/relationships/image" Target="../media/image6.png" /></Relationships>
</file>

<file path=ppt/slideLayouts/_rels/slideLayout28.xml.rels>&#65279;<?xml version="1.0" encoding="utf-8" standalone="yes"?><Relationships xmlns="http://schemas.openxmlformats.org/package/2006/relationships"><Relationship Id="rId1" Type="http://schemas.openxmlformats.org/officeDocument/2006/relationships/tags" Target="../tags/tag39.xml" /><Relationship Id="rId2" Type="http://schemas.openxmlformats.org/officeDocument/2006/relationships/tags" Target="../tags/tag16.xml" /><Relationship Id="rId3" Type="http://schemas.openxmlformats.org/officeDocument/2006/relationships/tags" Target="../tags/tag29.xml" /><Relationship Id="rId4" Type="http://schemas.openxmlformats.org/officeDocument/2006/relationships/slideMaster" Target="../slideMasters/slideMaster3.xml" /><Relationship Id="rId5" Type="http://schemas.openxmlformats.org/officeDocument/2006/relationships/image" Target="../media/image6.png" /></Relationships>
</file>

<file path=ppt/slideLayouts/_rels/slideLayout29.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11.xml" /><Relationship Id="rId3" Type="http://schemas.openxmlformats.org/officeDocument/2006/relationships/tags" Target="../tags/tag15.xml" /><Relationship Id="rId4" Type="http://schemas.openxmlformats.org/officeDocument/2006/relationships/slideMaster" Target="../slideMasters/slideMaster3.xml" /><Relationship Id="rId5" Type="http://schemas.openxmlformats.org/officeDocument/2006/relationships/image" Target="../media/image8.png"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tags" Target="../tags/tag20.xml" /><Relationship Id="rId2" Type="http://schemas.openxmlformats.org/officeDocument/2006/relationships/tags" Target="../tags/tag25.xml" /><Relationship Id="rId3" Type="http://schemas.openxmlformats.org/officeDocument/2006/relationships/tags" Target="../tags/tag6.xml" /><Relationship Id="rId4" Type="http://schemas.openxmlformats.org/officeDocument/2006/relationships/slideMaster" Target="../slideMasters/slideMaster3.xml" /><Relationship Id="rId5" Type="http://schemas.openxmlformats.org/officeDocument/2006/relationships/image" Target="../media/image8.png" /></Relationships>
</file>

<file path=ppt/slideLayouts/_rels/slideLayout31.xml.rels>&#65279;<?xml version="1.0" encoding="utf-8" standalone="yes"?><Relationships xmlns="http://schemas.openxmlformats.org/package/2006/relationships"><Relationship Id="rId1" Type="http://schemas.openxmlformats.org/officeDocument/2006/relationships/tags" Target="../tags/tag42.xml" /><Relationship Id="rId2" Type="http://schemas.openxmlformats.org/officeDocument/2006/relationships/tags" Target="../tags/tag35.xml" /><Relationship Id="rId3" Type="http://schemas.openxmlformats.org/officeDocument/2006/relationships/tags" Target="../tags/tag22.xml" /><Relationship Id="rId4" Type="http://schemas.openxmlformats.org/officeDocument/2006/relationships/slideMaster" Target="../slideMasters/slideMaster3.xml" /><Relationship Id="rId5" Type="http://schemas.openxmlformats.org/officeDocument/2006/relationships/image" Target="../media/image8.png" /></Relationships>
</file>

<file path=ppt/slideLayouts/_rels/slideLayout32.xml.rels>&#65279;<?xml version="1.0" encoding="utf-8" standalone="yes"?><Relationships xmlns="http://schemas.openxmlformats.org/package/2006/relationships"><Relationship Id="rId1" Type="http://schemas.openxmlformats.org/officeDocument/2006/relationships/tags" Target="../tags/tag38.xml" /><Relationship Id="rId2" Type="http://schemas.openxmlformats.org/officeDocument/2006/relationships/tags" Target="../tags/tag41.xml" /><Relationship Id="rId3" Type="http://schemas.openxmlformats.org/officeDocument/2006/relationships/tags" Target="../tags/tag43.xml" /><Relationship Id="rId4" Type="http://schemas.openxmlformats.org/officeDocument/2006/relationships/slideMaster" Target="../slideMasters/slideMaster3.xml" /><Relationship Id="rId5" Type="http://schemas.openxmlformats.org/officeDocument/2006/relationships/image" Target="../media/image8.png" /></Relationships>
</file>

<file path=ppt/slideLayouts/_rels/slideLayout33.xml.rels>&#65279;<?xml version="1.0" encoding="utf-8" standalone="yes"?><Relationships xmlns="http://schemas.openxmlformats.org/package/2006/relationships"><Relationship Id="rId1" Type="http://schemas.openxmlformats.org/officeDocument/2006/relationships/tags" Target="../tags/tag7.xml" /><Relationship Id="rId2" Type="http://schemas.openxmlformats.org/officeDocument/2006/relationships/tags" Target="../tags/tag44.xml" /><Relationship Id="rId3" Type="http://schemas.openxmlformats.org/officeDocument/2006/relationships/tags" Target="../tags/tag47.xml" /><Relationship Id="rId4" Type="http://schemas.openxmlformats.org/officeDocument/2006/relationships/slideMaster" Target="../slideMasters/slideMaster3.xml" /><Relationship Id="rId5" Type="http://schemas.openxmlformats.org/officeDocument/2006/relationships/image" Target="../media/image9.png" /></Relationships>
</file>

<file path=ppt/slideLayouts/_rels/slideLayout34.xml.rels>&#65279;<?xml version="1.0" encoding="utf-8" standalone="yes"?><Relationships xmlns="http://schemas.openxmlformats.org/package/2006/relationships"><Relationship Id="rId1" Type="http://schemas.openxmlformats.org/officeDocument/2006/relationships/tags" Target="../tags/tag5.xml" /><Relationship Id="rId2" Type="http://schemas.openxmlformats.org/officeDocument/2006/relationships/tags" Target="../tags/tag33.xml" /><Relationship Id="rId3" Type="http://schemas.openxmlformats.org/officeDocument/2006/relationships/tags" Target="../tags/tag32.xml" /><Relationship Id="rId4" Type="http://schemas.openxmlformats.org/officeDocument/2006/relationships/slideMaster" Target="../slideMasters/slideMaster3.xml" /><Relationship Id="rId5" Type="http://schemas.openxmlformats.org/officeDocument/2006/relationships/image" Target="../media/image9.png" /></Relationships>
</file>

<file path=ppt/slideLayouts/_rels/slideLayout35.xml.rels>&#65279;<?xml version="1.0" encoding="utf-8" standalone="yes"?><Relationships xmlns="http://schemas.openxmlformats.org/package/2006/relationships"><Relationship Id="rId1" Type="http://schemas.openxmlformats.org/officeDocument/2006/relationships/tags" Target="../tags/tag23.xml" /><Relationship Id="rId2" Type="http://schemas.openxmlformats.org/officeDocument/2006/relationships/tags" Target="../tags/tag48.xml" /><Relationship Id="rId3" Type="http://schemas.openxmlformats.org/officeDocument/2006/relationships/tags" Target="../tags/tag53.xml" /><Relationship Id="rId4" Type="http://schemas.openxmlformats.org/officeDocument/2006/relationships/slideMaster" Target="../slideMasters/slideMaster3.xml" /><Relationship Id="rId5" Type="http://schemas.openxmlformats.org/officeDocument/2006/relationships/image" Target="../media/image9.png" /></Relationships>
</file>

<file path=ppt/slideLayouts/_rels/slideLayout36.xml.rels>&#65279;<?xml version="1.0" encoding="utf-8" standalone="yes"?><Relationships xmlns="http://schemas.openxmlformats.org/package/2006/relationships"><Relationship Id="rId1" Type="http://schemas.openxmlformats.org/officeDocument/2006/relationships/tags" Target="../tags/tag31.xml" /><Relationship Id="rId2" Type="http://schemas.openxmlformats.org/officeDocument/2006/relationships/tags" Target="../tags/tag40.xml" /><Relationship Id="rId3" Type="http://schemas.openxmlformats.org/officeDocument/2006/relationships/tags" Target="../tags/tag19.xml" /><Relationship Id="rId4" Type="http://schemas.openxmlformats.org/officeDocument/2006/relationships/slideMaster" Target="../slideMasters/slideMaster3.xml" /><Relationship Id="rId5" Type="http://schemas.openxmlformats.org/officeDocument/2006/relationships/image" Target="../media/image9.png" /></Relationships>
</file>

<file path=ppt/slideLayouts/_rels/slideLayout37.xml.rels>&#65279;<?xml version="1.0" encoding="utf-8" standalone="yes"?><Relationships xmlns="http://schemas.openxmlformats.org/package/2006/relationships"><Relationship Id="rId1" Type="http://schemas.openxmlformats.org/officeDocument/2006/relationships/tags" Target="../tags/tag12.xml" /><Relationship Id="rId2" Type="http://schemas.openxmlformats.org/officeDocument/2006/relationships/tags" Target="../tags/tag34.xml" /><Relationship Id="rId3" Type="http://schemas.openxmlformats.org/officeDocument/2006/relationships/tags" Target="../tags/tag9.xml" /><Relationship Id="rId4" Type="http://schemas.openxmlformats.org/officeDocument/2006/relationships/slideMaster" Target="../slideMasters/slideMaster3.xml" /><Relationship Id="rId5" Type="http://schemas.openxmlformats.org/officeDocument/2006/relationships/image" Target="../media/image9.png"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0.jpeg"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51.xml" /><Relationship Id="rId2" Type="http://schemas.openxmlformats.org/officeDocument/2006/relationships/slideMaster" Target="../slideMasters/slideMaster1.xml" /><Relationship Id="rId3" Type="http://schemas.openxmlformats.org/officeDocument/2006/relationships/image" Target="../media/image1.png"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slideMaster" Target="../slideMasters/slideMaster1.xml" /><Relationship Id="rId3" Type="http://schemas.openxmlformats.org/officeDocument/2006/relationships/image" Target="../media/image1.png"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ideo Insertion">
    <p:spTree>
      <p:nvGrpSpPr>
        <p:cNvPr id="1" name=""/>
        <p:cNvGrpSpPr/>
        <p:nvPr/>
      </p:nvGrpSpPr>
      <p:grpSpPr>
        <a:xfrm>
          <a:off x="0" y="0"/>
          <a:ext cx="0" cy="0"/>
          <a:chOff x="0" y="0"/>
          <a:chExt cx="0" cy="0"/>
        </a:xfrm>
      </p:grpSpPr>
      <p:sp>
        <p:nvSpPr>
          <p:cNvPr id="8" name="Media Placeholder 7">
            <a:extLst>
              <a:ext uri="{FF2B5EF4-FFF2-40B4-BE49-F238E27FC236}">
                <a16:creationId xmlns:a16="http://schemas.microsoft.com/office/drawing/2014/main" id="{57BB948B-71E2-4478-9076-660F5108B043}"/>
              </a:ext>
            </a:extLst>
          </p:cNvPr>
          <p:cNvSpPr>
            <a:spLocks noGrp="1"/>
          </p:cNvSpPr>
          <p:nvPr>
            <p:ph type="media" sz="quarter" idx="10"/>
          </p:nvPr>
        </p:nvSpPr>
        <p:spPr>
          <a:xfrm>
            <a:off x="0" y="-1"/>
            <a:ext cx="12192000" cy="6858001"/>
          </a:xfrm>
        </p:spPr>
        <p:txBody>
          <a:bodyPr/>
          <a:lstStyle/>
          <a:p>
            <a:r>
              <a:rPr lang="en-US" dirty="1"/>
              <a:t>Click icon to add media</a:t>
            </a:r>
            <a:endParaRPr lang="en-GB"/>
          </a:p>
        </p:txBody>
      </p:sp>
      <p:sp>
        <p:nvSpPr>
          <p:cNvPr id="4" name="Slide Number Placeholder 5">
            <a:extLst>
              <a:ext uri="{FF2B5EF4-FFF2-40B4-BE49-F238E27FC236}">
                <a16:creationId xmlns:a16="http://schemas.microsoft.com/office/drawing/2014/main" id="{53BCDA47-1ACB-490B-9D81-37627500F252}"/>
              </a:ext>
            </a:extLst>
          </p:cNvPr>
          <p:cNvSpPr>
            <a:spLocks noGrp="1"/>
          </p:cNvSpPr>
          <p:nvPr>
            <p:ph type="sldNum" sz="quarter" idx="4"/>
          </p:nvPr>
        </p:nvSpPr>
        <p:spPr>
          <a:xfrm>
            <a:off x="11419242" y="6480000"/>
            <a:ext cx="321908" cy="246810"/>
          </a:xfrm>
          <a:prstGeom prst="rect"/>
        </p:spPr>
        <p:txBody>
          <a:bodyPr vert="horz" lIns="0" tIns="0" rIns="0" bIns="0" rtlCol="0" anchor="b">
            <a:noAutofit/>
          </a:bodyPr>
          <a:lstStyle>
            <a:lvl1pPr algn="r">
              <a:lnSpc>
                <a:spcPct val="90000"/>
              </a:lnSpc>
              <a:defRPr sz="1200">
                <a:solidFill>
                  <a:srgbClr val="303030"/>
                </a:solidFill>
              </a:defRPr>
            </a:lvl1pPr>
          </a:lstStyle>
          <a:p>
            <a:fld id="{AE40F04C-0113-48AC-B208-C432829543B5}" type="slidenum">
              <a:rPr lang="en-GB" smtClean="0"/>
              <a:t>‹#›</a:t>
            </a:fld>
            <a:endParaRPr lang="en-GB"/>
          </a:p>
        </p:txBody>
      </p:sp>
    </p:spTree>
    <p:extLst>
      <p:ext uri="{BB962C8B-B14F-4D97-AF65-F5344CB8AC3E}">
        <p14:creationId xmlns:p14="http://schemas.microsoft.com/office/powerpoint/2010/main" val="40600624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Quotation">
    <p:bg>
      <p:bgPr>
        <a:solidFill>
          <a:srgbClr val="FC515B"/>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A1EFC64-A2A1-41DF-8BBA-5FF44FA98104}"/>
              </a:ext>
            </a:extLst>
          </p:cNvPr>
          <p:cNvSpPr>
            <a:spLocks noGrp="1"/>
          </p:cNvSpPr>
          <p:nvPr>
            <p:ph type="sldNum" sz="quarter" idx="12"/>
          </p:nvPr>
        </p:nvSpPr>
        <p:spPr/>
        <p:txBody>
          <a:bodyPr/>
          <a:lstStyle>
            <a:lvl1pPr>
              <a:defRPr>
                <a:solidFill>
                  <a:srgbClr val="FFFFFF"/>
                </a:solidFill>
              </a:defRPr>
            </a:lvl1pPr>
          </a:lstStyle>
          <a:p>
            <a:fld id="{AE40F04C-0113-48AC-B208-C432829543B5}" type="slidenum">
              <a:rPr lang="en-GB" smtClean="0"/>
              <a:t>‹#›</a:t>
            </a:fld>
            <a:endParaRPr lang="en-GB"/>
          </a:p>
        </p:txBody>
      </p:sp>
      <p:pic>
        <p:nvPicPr>
          <p:cNvPr id="6" name="Picture 5">
            <a:extLst>
              <a:ext uri="{FF2B5EF4-FFF2-40B4-BE49-F238E27FC236}">
                <a16:creationId xmlns:a16="http://schemas.microsoft.com/office/drawing/2014/main" id="{1D9B305C-51FF-4816-A56B-132597B97363}"/>
              </a:ext>
            </a:extLst>
          </p:cNvPr>
          <p:cNvPicPr>
            <a:picLocks noChangeAspect="1"/>
          </p:cNvPicPr>
          <p:nvPr userDrawn="1"/>
        </p:nvPicPr>
        <p:blipFill>
          <a:blip r:embed="rId3"/>
          <a:srcRect/>
          <a:stretch>
            <a:fillRect/>
          </a:stretch>
        </p:blipFill>
        <p:spPr>
          <a:xfrm>
            <a:off x="10170000" y="452438"/>
            <a:ext cx="155448" cy="246889"/>
          </a:xfrm>
          <a:prstGeom prst="rect"/>
        </p:spPr>
      </p:pic>
      <p:sp>
        <p:nvSpPr>
          <p:cNvPr id="8" name="Content Placeholder 2">
            <a:extLst>
              <a:ext uri="{FF2B5EF4-FFF2-40B4-BE49-F238E27FC236}">
                <a16:creationId xmlns:a16="http://schemas.microsoft.com/office/drawing/2014/main" id="{59E6C6C4-65F6-4E89-A501-57D4B1DE6537}"/>
              </a:ext>
            </a:extLst>
          </p:cNvPr>
          <p:cNvSpPr>
            <a:spLocks noGrp="1"/>
          </p:cNvSpPr>
          <p:nvPr>
            <p:ph idx="1" hasCustomPrompt="1"/>
          </p:nvPr>
        </p:nvSpPr>
        <p:spPr>
          <a:xfrm>
            <a:off x="215153" y="1530000"/>
            <a:ext cx="8982109" cy="4599338"/>
          </a:xfrm>
        </p:spPr>
        <p:txBody>
          <a:bodyPr/>
          <a:lstStyle>
            <a:lvl1pPr marL="234000" indent="-234000">
              <a:lnSpc>
                <a:spcPct val="100000"/>
              </a:lnSpc>
              <a:spcAft>
                <a:spcPts val="4535"/>
              </a:spcAft>
              <a:defRPr sz="4200">
                <a:solidFill>
                  <a:srgbClr val="FFFFFF"/>
                </a:solidFill>
              </a:defRPr>
            </a:lvl1pPr>
            <a:lvl2pPr marL="234000">
              <a:defRPr sz="2400">
                <a:solidFill>
                  <a:srgbClr val="FFFFFF"/>
                </a:solidFill>
                <a:latin typeface="+mn-lt"/>
              </a:defRPr>
            </a:lvl2pPr>
          </a:lstStyle>
          <a:p>
            <a:pPr lvl="0"/>
            <a:r>
              <a:rPr lang="en-US" dirty="1"/>
              <a:t>“Click to edit Master text styles</a:t>
            </a:r>
          </a:p>
          <a:p>
            <a:pPr lvl="1"/>
            <a:r>
              <a:rPr lang="en-US" dirty="1"/>
              <a:t>Second level</a:t>
            </a:r>
            <a:endParaRPr lang="en-GB"/>
          </a:p>
        </p:txBody>
      </p:sp>
      <p:sp>
        <p:nvSpPr>
          <p:cNvPr id="10" name="Text Placeholder 9">
            <a:extLst>
              <a:ext uri="{FF2B5EF4-FFF2-40B4-BE49-F238E27FC236}">
                <a16:creationId xmlns:a16="http://schemas.microsoft.com/office/drawing/2014/main" id="{AD9930CE-C0E6-46C5-800D-AD88FAEB62A2}"/>
              </a:ext>
            </a:extLst>
          </p:cNvPr>
          <p:cNvSpPr>
            <a:spLocks noGrp="1"/>
          </p:cNvSpPr>
          <p:nvPr>
            <p:ph type="body" sz="quarter" idx="14"/>
          </p:nvPr>
        </p:nvSpPr>
        <p:spPr>
          <a:xfrm>
            <a:off x="10471200" y="450000"/>
            <a:ext cx="1720800" cy="244800"/>
          </a:xfrm>
          <a:solidFill>
            <a:schemeClr val="accent1"/>
          </a:solidFill>
        </p:spPr>
        <p:txBody>
          <a:bodyPr lIns="151200" anchor="ctr"/>
          <a:lstStyle>
            <a:lvl1pPr>
              <a:tabLst>
                <a:tab pos="180000" algn="l"/>
              </a:tabLst>
              <a:defRPr sz="800">
                <a:solidFill>
                  <a:srgbClr val="303030"/>
                </a:solidFill>
                <a:latin typeface="+mj-lt"/>
              </a:defRPr>
            </a:lvl1pPr>
          </a:lstStyle>
          <a:p>
            <a:pPr lvl="0"/>
            <a:r>
              <a:rPr lang="en-US" dirty="1"/>
              <a:t>Click to edit Master text styles</a:t>
            </a:r>
          </a:p>
        </p:txBody>
      </p:sp>
      <p:sp>
        <p:nvSpPr>
          <p:cNvPr id="11" name="TextBox 10">
            <a:extLst>
              <a:ext uri="{FF2B5EF4-FFF2-40B4-BE49-F238E27FC236}">
                <a16:creationId xmlns:a16="http://schemas.microsoft.com/office/drawing/2014/main" id="{91B9F56B-432A-4260-B517-6C0B859F7BAD}"/>
              </a:ext>
            </a:extLst>
          </p:cNvPr>
          <p:cNvSpPr txBox="1"/>
          <p:nvPr userDrawn="1">
            <p:custDataLst>
              <p:tags r:id="rId1"/>
            </p:custDataLst>
          </p:nvPr>
        </p:nvSpPr>
        <p:spPr>
          <a:xfrm>
            <a:off x="450000" y="6408000"/>
            <a:ext cx="3812400" cy="248400"/>
          </a:xfrm>
          <a:prstGeom prst="rect"/>
          <a:noFill/>
        </p:spPr>
        <p:txBody>
          <a:bodyPr vert="horz" wrap="square" lIns="0" tIns="0" rIns="0" bIns="0" rtlCol="0" anchor="b" anchorCtr="0">
            <a:noAutofit/>
          </a:bodyPr>
          <a:lstStyle/>
          <a:p>
            <a:pPr algn="l"/>
            <a:r>
              <a:rPr lang="en-GB" sz="800" dirty="1">
                <a:solidFill>
                  <a:srgbClr val="FFFFFF"/>
                </a:solidFill>
              </a:rPr>
              <a:t>L_LIVE_EMEA2:100808663v1</a:t>
            </a:r>
          </a:p>
        </p:txBody>
      </p:sp>
    </p:spTree>
    <p:extLst>
      <p:ext uri="{BB962C8B-B14F-4D97-AF65-F5344CB8AC3E}">
        <p14:creationId xmlns:p14="http://schemas.microsoft.com/office/powerpoint/2010/main" val="184121468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Quotation 2">
    <p:bg>
      <p:bgPr>
        <a:solidFill>
          <a:srgbClr val="FC515B"/>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A1EFC64-A2A1-41DF-8BBA-5FF44FA98104}"/>
              </a:ext>
            </a:extLst>
          </p:cNvPr>
          <p:cNvSpPr>
            <a:spLocks noGrp="1"/>
          </p:cNvSpPr>
          <p:nvPr>
            <p:ph type="sldNum" sz="quarter" idx="12"/>
          </p:nvPr>
        </p:nvSpPr>
        <p:spPr/>
        <p:txBody>
          <a:bodyPr/>
          <a:lstStyle>
            <a:lvl1pPr>
              <a:defRPr>
                <a:solidFill>
                  <a:srgbClr val="FFFFFF"/>
                </a:solidFill>
              </a:defRPr>
            </a:lvl1pPr>
          </a:lstStyle>
          <a:p>
            <a:fld id="{AE40F04C-0113-48AC-B208-C432829543B5}" type="slidenum">
              <a:rPr lang="en-GB" smtClean="0"/>
              <a:t>‹#›</a:t>
            </a:fld>
            <a:endParaRPr lang="en-GB"/>
          </a:p>
        </p:txBody>
      </p:sp>
      <p:pic>
        <p:nvPicPr>
          <p:cNvPr id="6" name="Picture 5">
            <a:extLst>
              <a:ext uri="{FF2B5EF4-FFF2-40B4-BE49-F238E27FC236}">
                <a16:creationId xmlns:a16="http://schemas.microsoft.com/office/drawing/2014/main" id="{1D9B305C-51FF-4816-A56B-132597B97363}"/>
              </a:ext>
            </a:extLst>
          </p:cNvPr>
          <p:cNvPicPr>
            <a:picLocks noChangeAspect="1"/>
          </p:cNvPicPr>
          <p:nvPr userDrawn="1"/>
        </p:nvPicPr>
        <p:blipFill>
          <a:blip r:embed="rId3"/>
          <a:srcRect/>
          <a:stretch>
            <a:fillRect/>
          </a:stretch>
        </p:blipFill>
        <p:spPr>
          <a:xfrm>
            <a:off x="10170000" y="452438"/>
            <a:ext cx="155448" cy="246889"/>
          </a:xfrm>
          <a:prstGeom prst="rect"/>
        </p:spPr>
      </p:pic>
      <p:sp>
        <p:nvSpPr>
          <p:cNvPr id="8" name="Content Placeholder 2">
            <a:extLst>
              <a:ext uri="{FF2B5EF4-FFF2-40B4-BE49-F238E27FC236}">
                <a16:creationId xmlns:a16="http://schemas.microsoft.com/office/drawing/2014/main" id="{59E6C6C4-65F6-4E89-A501-57D4B1DE6537}"/>
              </a:ext>
            </a:extLst>
          </p:cNvPr>
          <p:cNvSpPr>
            <a:spLocks noGrp="1"/>
          </p:cNvSpPr>
          <p:nvPr>
            <p:ph idx="1" hasCustomPrompt="1"/>
          </p:nvPr>
        </p:nvSpPr>
        <p:spPr>
          <a:xfrm>
            <a:off x="215153" y="1530000"/>
            <a:ext cx="8982109" cy="4599338"/>
          </a:xfrm>
        </p:spPr>
        <p:txBody>
          <a:bodyPr/>
          <a:lstStyle>
            <a:lvl1pPr marL="234000" indent="-234000">
              <a:lnSpc>
                <a:spcPct val="100000"/>
              </a:lnSpc>
              <a:spcAft>
                <a:spcPts val="4535"/>
              </a:spcAft>
              <a:defRPr sz="4200">
                <a:solidFill>
                  <a:srgbClr val="FFFFFF"/>
                </a:solidFill>
              </a:defRPr>
            </a:lvl1pPr>
            <a:lvl2pPr marL="234000">
              <a:defRPr sz="2400">
                <a:solidFill>
                  <a:srgbClr val="FFFFFF"/>
                </a:solidFill>
                <a:latin typeface="+mn-lt"/>
              </a:defRPr>
            </a:lvl2pPr>
          </a:lstStyle>
          <a:p>
            <a:pPr lvl="0"/>
            <a:r>
              <a:rPr lang="en-US" dirty="1"/>
              <a:t>“Click to edit Master text styles</a:t>
            </a:r>
          </a:p>
          <a:p>
            <a:pPr lvl="1"/>
            <a:r>
              <a:rPr lang="en-US" dirty="1"/>
              <a:t>Second level</a:t>
            </a:r>
            <a:endParaRPr lang="en-GB"/>
          </a:p>
        </p:txBody>
      </p:sp>
      <p:sp>
        <p:nvSpPr>
          <p:cNvPr id="10" name="Text Placeholder 9">
            <a:extLst>
              <a:ext uri="{FF2B5EF4-FFF2-40B4-BE49-F238E27FC236}">
                <a16:creationId xmlns:a16="http://schemas.microsoft.com/office/drawing/2014/main" id="{AD9930CE-C0E6-46C5-800D-AD88FAEB62A2}"/>
              </a:ext>
            </a:extLst>
          </p:cNvPr>
          <p:cNvSpPr>
            <a:spLocks noGrp="1"/>
          </p:cNvSpPr>
          <p:nvPr>
            <p:ph type="body" sz="quarter" idx="14"/>
          </p:nvPr>
        </p:nvSpPr>
        <p:spPr>
          <a:xfrm>
            <a:off x="10471200" y="450000"/>
            <a:ext cx="1720800" cy="244800"/>
          </a:xfrm>
          <a:solidFill>
            <a:srgbClr val="88E5BD"/>
          </a:solidFill>
        </p:spPr>
        <p:txBody>
          <a:bodyPr lIns="151200" anchor="ctr"/>
          <a:lstStyle>
            <a:lvl1pPr>
              <a:tabLst>
                <a:tab pos="180000" algn="l"/>
              </a:tabLst>
              <a:defRPr sz="800">
                <a:solidFill>
                  <a:srgbClr val="303030"/>
                </a:solidFill>
                <a:latin typeface="+mj-lt"/>
              </a:defRPr>
            </a:lvl1pPr>
          </a:lstStyle>
          <a:p>
            <a:pPr lvl="0"/>
            <a:r>
              <a:rPr lang="en-US" dirty="1"/>
              <a:t>Click to edit Master text styles</a:t>
            </a:r>
          </a:p>
        </p:txBody>
      </p:sp>
      <p:sp>
        <p:nvSpPr>
          <p:cNvPr id="12" name="TextBox 11">
            <a:extLst>
              <a:ext uri="{FF2B5EF4-FFF2-40B4-BE49-F238E27FC236}">
                <a16:creationId xmlns:a16="http://schemas.microsoft.com/office/drawing/2014/main" id="{D8EF9E75-A4F3-4ABA-AC1D-1EC1273B80D6}"/>
              </a:ext>
            </a:extLst>
          </p:cNvPr>
          <p:cNvSpPr txBox="1"/>
          <p:nvPr userDrawn="1">
            <p:custDataLst>
              <p:tags r:id="rId1"/>
            </p:custDataLst>
          </p:nvPr>
        </p:nvSpPr>
        <p:spPr>
          <a:xfrm>
            <a:off x="450000" y="6408000"/>
            <a:ext cx="3812400" cy="248400"/>
          </a:xfrm>
          <a:prstGeom prst="rect"/>
          <a:noFill/>
        </p:spPr>
        <p:txBody>
          <a:bodyPr vert="horz" wrap="square" lIns="0" tIns="0" rIns="0" bIns="0" rtlCol="0" anchor="b" anchorCtr="0">
            <a:noAutofit/>
          </a:bodyPr>
          <a:lstStyle/>
          <a:p>
            <a:pPr algn="l"/>
            <a:r>
              <a:rPr lang="en-GB" sz="800" dirty="1">
                <a:solidFill>
                  <a:srgbClr val="FFFFFF"/>
                </a:solidFill>
              </a:rPr>
              <a:t>L_LIVE_EMEA2:100808663v1</a:t>
            </a:r>
          </a:p>
        </p:txBody>
      </p:sp>
    </p:spTree>
    <p:extLst>
      <p:ext uri="{BB962C8B-B14F-4D97-AF65-F5344CB8AC3E}">
        <p14:creationId xmlns:p14="http://schemas.microsoft.com/office/powerpoint/2010/main" val="151917075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Quotation 3">
    <p:bg>
      <p:bgPr>
        <a:solidFill>
          <a:srgbClr val="FC515B"/>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A1EFC64-A2A1-41DF-8BBA-5FF44FA98104}"/>
              </a:ext>
            </a:extLst>
          </p:cNvPr>
          <p:cNvSpPr>
            <a:spLocks noGrp="1"/>
          </p:cNvSpPr>
          <p:nvPr>
            <p:ph type="sldNum" sz="quarter" idx="12"/>
          </p:nvPr>
        </p:nvSpPr>
        <p:spPr/>
        <p:txBody>
          <a:bodyPr/>
          <a:lstStyle>
            <a:lvl1pPr>
              <a:defRPr>
                <a:solidFill>
                  <a:srgbClr val="FFFFFF"/>
                </a:solidFill>
              </a:defRPr>
            </a:lvl1pPr>
          </a:lstStyle>
          <a:p>
            <a:fld id="{AE40F04C-0113-48AC-B208-C432829543B5}" type="slidenum">
              <a:rPr lang="en-GB" smtClean="0"/>
              <a:t>‹#›</a:t>
            </a:fld>
            <a:endParaRPr lang="en-GB"/>
          </a:p>
        </p:txBody>
      </p:sp>
      <p:pic>
        <p:nvPicPr>
          <p:cNvPr id="6" name="Picture 5">
            <a:extLst>
              <a:ext uri="{FF2B5EF4-FFF2-40B4-BE49-F238E27FC236}">
                <a16:creationId xmlns:a16="http://schemas.microsoft.com/office/drawing/2014/main" id="{1D9B305C-51FF-4816-A56B-132597B97363}"/>
              </a:ext>
            </a:extLst>
          </p:cNvPr>
          <p:cNvPicPr>
            <a:picLocks noChangeAspect="1"/>
          </p:cNvPicPr>
          <p:nvPr userDrawn="1"/>
        </p:nvPicPr>
        <p:blipFill>
          <a:blip r:embed="rId3"/>
          <a:srcRect/>
          <a:stretch>
            <a:fillRect/>
          </a:stretch>
        </p:blipFill>
        <p:spPr>
          <a:xfrm>
            <a:off x="10170000" y="452438"/>
            <a:ext cx="155448" cy="246889"/>
          </a:xfrm>
          <a:prstGeom prst="rect"/>
        </p:spPr>
      </p:pic>
      <p:sp>
        <p:nvSpPr>
          <p:cNvPr id="8" name="Content Placeholder 2">
            <a:extLst>
              <a:ext uri="{FF2B5EF4-FFF2-40B4-BE49-F238E27FC236}">
                <a16:creationId xmlns:a16="http://schemas.microsoft.com/office/drawing/2014/main" id="{59E6C6C4-65F6-4E89-A501-57D4B1DE6537}"/>
              </a:ext>
            </a:extLst>
          </p:cNvPr>
          <p:cNvSpPr>
            <a:spLocks noGrp="1"/>
          </p:cNvSpPr>
          <p:nvPr>
            <p:ph idx="1" hasCustomPrompt="1"/>
          </p:nvPr>
        </p:nvSpPr>
        <p:spPr>
          <a:xfrm>
            <a:off x="215153" y="1530000"/>
            <a:ext cx="8982109" cy="4599338"/>
          </a:xfrm>
        </p:spPr>
        <p:txBody>
          <a:bodyPr/>
          <a:lstStyle>
            <a:lvl1pPr marL="234000" indent="-234000">
              <a:lnSpc>
                <a:spcPct val="100000"/>
              </a:lnSpc>
              <a:spcAft>
                <a:spcPts val="4535"/>
              </a:spcAft>
              <a:defRPr sz="4200">
                <a:solidFill>
                  <a:srgbClr val="FFFFFF"/>
                </a:solidFill>
              </a:defRPr>
            </a:lvl1pPr>
            <a:lvl2pPr marL="234000">
              <a:defRPr sz="2400">
                <a:solidFill>
                  <a:srgbClr val="FFFFFF"/>
                </a:solidFill>
                <a:latin typeface="+mn-lt"/>
              </a:defRPr>
            </a:lvl2pPr>
          </a:lstStyle>
          <a:p>
            <a:pPr lvl="0"/>
            <a:r>
              <a:rPr lang="en-US" dirty="1"/>
              <a:t>“Click to edit Master text styles</a:t>
            </a:r>
          </a:p>
          <a:p>
            <a:pPr lvl="1"/>
            <a:r>
              <a:rPr lang="en-US" dirty="1"/>
              <a:t>Second level</a:t>
            </a:r>
            <a:endParaRPr lang="en-GB"/>
          </a:p>
        </p:txBody>
      </p:sp>
      <p:sp>
        <p:nvSpPr>
          <p:cNvPr id="10" name="Text Placeholder 9">
            <a:extLst>
              <a:ext uri="{FF2B5EF4-FFF2-40B4-BE49-F238E27FC236}">
                <a16:creationId xmlns:a16="http://schemas.microsoft.com/office/drawing/2014/main" id="{AD9930CE-C0E6-46C5-800D-AD88FAEB62A2}"/>
              </a:ext>
            </a:extLst>
          </p:cNvPr>
          <p:cNvSpPr>
            <a:spLocks noGrp="1"/>
          </p:cNvSpPr>
          <p:nvPr>
            <p:ph type="body" sz="quarter" idx="14"/>
          </p:nvPr>
        </p:nvSpPr>
        <p:spPr>
          <a:xfrm>
            <a:off x="10471200" y="450000"/>
            <a:ext cx="1720800" cy="244800"/>
          </a:xfrm>
          <a:solidFill>
            <a:schemeClr val="accent1"/>
          </a:solidFill>
        </p:spPr>
        <p:txBody>
          <a:bodyPr lIns="151200" anchor="ctr"/>
          <a:lstStyle>
            <a:lvl1pPr>
              <a:tabLst>
                <a:tab pos="180000" algn="l"/>
              </a:tabLst>
              <a:defRPr sz="800">
                <a:latin typeface="+mj-lt"/>
              </a:defRPr>
            </a:lvl1pPr>
          </a:lstStyle>
          <a:p>
            <a:pPr lvl="0"/>
            <a:r>
              <a:rPr lang="en-US" dirty="1"/>
              <a:t>Click to edit Master text styles</a:t>
            </a:r>
          </a:p>
        </p:txBody>
      </p:sp>
      <p:sp>
        <p:nvSpPr>
          <p:cNvPr id="11" name="TextBox 10">
            <a:extLst>
              <a:ext uri="{FF2B5EF4-FFF2-40B4-BE49-F238E27FC236}">
                <a16:creationId xmlns:a16="http://schemas.microsoft.com/office/drawing/2014/main" id="{A62F4CE8-2BEC-4F68-8D15-BEDE417E3295}"/>
              </a:ext>
            </a:extLst>
          </p:cNvPr>
          <p:cNvSpPr txBox="1"/>
          <p:nvPr userDrawn="1">
            <p:custDataLst>
              <p:tags r:id="rId1"/>
            </p:custDataLst>
          </p:nvPr>
        </p:nvSpPr>
        <p:spPr>
          <a:xfrm>
            <a:off x="450000" y="6408000"/>
            <a:ext cx="3812400" cy="248400"/>
          </a:xfrm>
          <a:prstGeom prst="rect"/>
          <a:noFill/>
        </p:spPr>
        <p:txBody>
          <a:bodyPr vert="horz" wrap="square" lIns="0" tIns="0" rIns="0" bIns="0" rtlCol="0" anchor="b" anchorCtr="0">
            <a:noAutofit/>
          </a:bodyPr>
          <a:lstStyle/>
          <a:p>
            <a:pPr algn="l"/>
            <a:r>
              <a:rPr lang="en-GB" sz="800" dirty="1">
                <a:solidFill>
                  <a:srgbClr val="FFFFFF"/>
                </a:solidFill>
              </a:rPr>
              <a:t>L_LIVE_EMEA2:100808663v1</a:t>
            </a:r>
          </a:p>
        </p:txBody>
      </p:sp>
    </p:spTree>
    <p:extLst>
      <p:ext uri="{BB962C8B-B14F-4D97-AF65-F5344CB8AC3E}">
        <p14:creationId xmlns:p14="http://schemas.microsoft.com/office/powerpoint/2010/main" val="42604775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ation 4">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A1EFC64-A2A1-41DF-8BBA-5FF44FA98104}"/>
              </a:ext>
            </a:extLst>
          </p:cNvPr>
          <p:cNvSpPr>
            <a:spLocks noGrp="1"/>
          </p:cNvSpPr>
          <p:nvPr>
            <p:ph type="sldNum" sz="quarter" idx="12"/>
          </p:nvPr>
        </p:nvSpPr>
        <p:spPr/>
        <p:txBody>
          <a:bodyPr/>
          <a:lstStyle>
            <a:lvl1pPr>
              <a:defRPr>
                <a:solidFill>
                  <a:srgbClr val="FFFFFF"/>
                </a:solidFill>
              </a:defRPr>
            </a:lvl1pPr>
          </a:lstStyle>
          <a:p>
            <a:fld id="{AE40F04C-0113-48AC-B208-C432829543B5}" type="slidenum">
              <a:rPr lang="en-GB" smtClean="0"/>
              <a:t>‹#›</a:t>
            </a:fld>
            <a:endParaRPr lang="en-GB"/>
          </a:p>
        </p:txBody>
      </p:sp>
      <p:pic>
        <p:nvPicPr>
          <p:cNvPr id="6" name="Picture 5">
            <a:extLst>
              <a:ext uri="{FF2B5EF4-FFF2-40B4-BE49-F238E27FC236}">
                <a16:creationId xmlns:a16="http://schemas.microsoft.com/office/drawing/2014/main" id="{1D9B305C-51FF-4816-A56B-132597B97363}"/>
              </a:ext>
            </a:extLst>
          </p:cNvPr>
          <p:cNvPicPr>
            <a:picLocks noChangeAspect="1"/>
          </p:cNvPicPr>
          <p:nvPr userDrawn="1"/>
        </p:nvPicPr>
        <p:blipFill>
          <a:blip r:embed="rId4"/>
          <a:srcRect/>
          <a:stretch>
            <a:fillRect/>
          </a:stretch>
        </p:blipFill>
        <p:spPr>
          <a:xfrm>
            <a:off x="10170000" y="452438"/>
            <a:ext cx="155448" cy="246889"/>
          </a:xfrm>
          <a:prstGeom prst="rect"/>
        </p:spPr>
      </p:pic>
      <p:sp>
        <p:nvSpPr>
          <p:cNvPr id="8" name="Content Placeholder 2">
            <a:extLst>
              <a:ext uri="{FF2B5EF4-FFF2-40B4-BE49-F238E27FC236}">
                <a16:creationId xmlns:a16="http://schemas.microsoft.com/office/drawing/2014/main" id="{59E6C6C4-65F6-4E89-A501-57D4B1DE6537}"/>
              </a:ext>
            </a:extLst>
          </p:cNvPr>
          <p:cNvSpPr>
            <a:spLocks noGrp="1"/>
          </p:cNvSpPr>
          <p:nvPr>
            <p:ph idx="1" hasCustomPrompt="1"/>
          </p:nvPr>
        </p:nvSpPr>
        <p:spPr>
          <a:xfrm>
            <a:off x="215153" y="1530000"/>
            <a:ext cx="8982109" cy="4599338"/>
          </a:xfrm>
        </p:spPr>
        <p:txBody>
          <a:bodyPr/>
          <a:lstStyle>
            <a:lvl1pPr marL="234000" indent="-234000">
              <a:lnSpc>
                <a:spcPct val="100000"/>
              </a:lnSpc>
              <a:spcAft>
                <a:spcPts val="4535"/>
              </a:spcAft>
              <a:defRPr sz="4200">
                <a:solidFill>
                  <a:srgbClr val="FFFFFF"/>
                </a:solidFill>
              </a:defRPr>
            </a:lvl1pPr>
            <a:lvl2pPr marL="234000">
              <a:defRPr sz="2400">
                <a:solidFill>
                  <a:srgbClr val="FFFFFF"/>
                </a:solidFill>
                <a:latin typeface="+mn-lt"/>
              </a:defRPr>
            </a:lvl2pPr>
          </a:lstStyle>
          <a:p>
            <a:pPr lvl="0"/>
            <a:r>
              <a:rPr lang="en-US" dirty="1"/>
              <a:t>“Click to edit Master text styles</a:t>
            </a:r>
          </a:p>
          <a:p>
            <a:pPr lvl="1"/>
            <a:r>
              <a:rPr lang="en-US" dirty="1"/>
              <a:t>Second level</a:t>
            </a:r>
            <a:endParaRPr lang="en-GB"/>
          </a:p>
        </p:txBody>
      </p:sp>
      <p:sp>
        <p:nvSpPr>
          <p:cNvPr id="10" name="Text Placeholder 9">
            <a:extLst>
              <a:ext uri="{FF2B5EF4-FFF2-40B4-BE49-F238E27FC236}">
                <a16:creationId xmlns:a16="http://schemas.microsoft.com/office/drawing/2014/main" id="{AD9930CE-C0E6-46C5-800D-AD88FAEB62A2}"/>
              </a:ext>
            </a:extLst>
          </p:cNvPr>
          <p:cNvSpPr>
            <a:spLocks noGrp="1"/>
          </p:cNvSpPr>
          <p:nvPr>
            <p:ph type="body" sz="quarter" idx="14"/>
          </p:nvPr>
        </p:nvSpPr>
        <p:spPr>
          <a:xfrm>
            <a:off x="10471200" y="450000"/>
            <a:ext cx="1720800" cy="244800"/>
          </a:xfrm>
          <a:solidFill>
            <a:schemeClr val="accent1"/>
          </a:solidFill>
        </p:spPr>
        <p:txBody>
          <a:bodyPr lIns="151200" anchor="ctr"/>
          <a:lstStyle>
            <a:lvl1pPr>
              <a:tabLst>
                <a:tab pos="180000" algn="l"/>
              </a:tabLst>
              <a:defRPr sz="800">
                <a:latin typeface="+mj-lt"/>
              </a:defRPr>
            </a:lvl1pPr>
          </a:lstStyle>
          <a:p>
            <a:pPr lvl="0"/>
            <a:r>
              <a:rPr lang="en-US" dirty="1"/>
              <a:t>Click to edit Master text styles</a:t>
            </a:r>
          </a:p>
        </p:txBody>
      </p:sp>
      <p:sp>
        <p:nvSpPr>
          <p:cNvPr id="11" name="TextBox 10">
            <a:extLst>
              <a:ext uri="{FF2B5EF4-FFF2-40B4-BE49-F238E27FC236}">
                <a16:creationId xmlns:a16="http://schemas.microsoft.com/office/drawing/2014/main" id="{D04FBD3A-F6C0-49A1-B391-62BE3974A818}"/>
              </a:ext>
            </a:extLst>
          </p:cNvPr>
          <p:cNvSpPr txBox="1"/>
          <p:nvPr userDrawn="1">
            <p:custDataLst>
              <p:tags r:id="rId1"/>
            </p:custDataLst>
          </p:nvPr>
        </p:nvSpPr>
        <p:spPr>
          <a:xfrm>
            <a:off x="450000" y="6408000"/>
            <a:ext cx="3812400" cy="248400"/>
          </a:xfrm>
          <a:prstGeom prst="rect"/>
          <a:noFill/>
        </p:spPr>
        <p:txBody>
          <a:bodyPr vert="horz" wrap="square" lIns="0" tIns="0" rIns="0" bIns="0" rtlCol="0" anchor="b" anchorCtr="0">
            <a:noAutofit/>
          </a:bodyPr>
          <a:lstStyle/>
          <a:p>
            <a:pPr algn="l"/>
            <a:r>
              <a:rPr lang="en-GB" sz="800" dirty="1">
                <a:solidFill>
                  <a:srgbClr val="FFFFFF"/>
                </a:solidFill>
              </a:rPr>
              <a:t>L_LIVE_EMEA2:100808663v1</a:t>
            </a:r>
          </a:p>
        </p:txBody>
      </p:sp>
    </p:spTree>
    <p:extLst>
      <p:ext uri="{BB962C8B-B14F-4D97-AF65-F5344CB8AC3E}">
        <p14:creationId xmlns:p14="http://schemas.microsoft.com/office/powerpoint/2010/main" val="428006279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Bleed Image">
    <p:bg>
      <p:bgPr>
        <a:solidFill>
          <a:srgbClr val="FFFFFF"/>
        </a:solidFill>
        <a:effectLst/>
      </p:bgPr>
    </p:bg>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C832D19D-3F49-4501-A135-877A1AAF50C4}"/>
              </a:ext>
            </a:extLst>
          </p:cNvPr>
          <p:cNvSpPr>
            <a:spLocks noGrp="1"/>
          </p:cNvSpPr>
          <p:nvPr>
            <p:ph type="sldNum" sz="quarter" idx="17"/>
          </p:nvPr>
        </p:nvSpPr>
        <p:spPr/>
        <p:txBody>
          <a:bodyPr/>
          <a:lstStyle>
            <a:lvl1pPr>
              <a:defRPr>
                <a:solidFill>
                  <a:srgbClr val="303030"/>
                </a:solidFill>
              </a:defRPr>
            </a:lvl1pPr>
          </a:lstStyle>
          <a:p>
            <a:fld id="{AE40F04C-0113-48AC-B208-C432829543B5}" type="slidenum">
              <a:rPr lang="en-GB" smtClean="0"/>
              <a:t>‹#›</a:t>
            </a:fld>
            <a:endParaRPr lang="en-GB"/>
          </a:p>
        </p:txBody>
      </p:sp>
      <p:sp>
        <p:nvSpPr>
          <p:cNvPr id="10" name="Text Placeholder 9">
            <a:extLst>
              <a:ext uri="{FF2B5EF4-FFF2-40B4-BE49-F238E27FC236}">
                <a16:creationId xmlns:a16="http://schemas.microsoft.com/office/drawing/2014/main" id="{804E4D24-2972-4EC6-AA95-8318BE267852}"/>
              </a:ext>
            </a:extLst>
          </p:cNvPr>
          <p:cNvSpPr>
            <a:spLocks noGrp="1"/>
          </p:cNvSpPr>
          <p:nvPr>
            <p:ph type="body" sz="quarter" idx="14"/>
          </p:nvPr>
        </p:nvSpPr>
        <p:spPr>
          <a:xfrm>
            <a:off x="10471200" y="450000"/>
            <a:ext cx="1720800" cy="244800"/>
          </a:xfrm>
          <a:solidFill>
            <a:srgbClr val="88E5BD"/>
          </a:solidFill>
        </p:spPr>
        <p:txBody>
          <a:bodyPr lIns="151200" anchor="ctr"/>
          <a:lstStyle>
            <a:lvl1pPr>
              <a:tabLst>
                <a:tab pos="180000" algn="l"/>
              </a:tabLst>
              <a:defRPr sz="800">
                <a:latin typeface="+mj-lt"/>
              </a:defRPr>
            </a:lvl1pPr>
          </a:lstStyle>
          <a:p>
            <a:pPr lvl="0"/>
            <a:r>
              <a:rPr lang="en-US" dirty="1"/>
              <a:t>Click to edit Master text styles</a:t>
            </a:r>
          </a:p>
        </p:txBody>
      </p:sp>
    </p:spTree>
    <p:extLst>
      <p:ext uri="{BB962C8B-B14F-4D97-AF65-F5344CB8AC3E}">
        <p14:creationId xmlns:p14="http://schemas.microsoft.com/office/powerpoint/2010/main" val="341415017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33EE33B-4F53-420D-A989-F7873DB5507B}"/>
              </a:ext>
            </a:extLst>
          </p:cNvPr>
          <p:cNvSpPr>
            <a:spLocks noGrp="1"/>
          </p:cNvSpPr>
          <p:nvPr>
            <p:ph type="pic" sz="quarter" idx="15"/>
          </p:nvPr>
        </p:nvSpPr>
        <p:spPr>
          <a:xfrm>
            <a:off x="6096000" y="0"/>
            <a:ext cx="6096000" cy="6858000"/>
          </a:xfrm>
          <a:solidFill>
            <a:srgbClr val="FFFFFF"/>
          </a:solidFill>
        </p:spPr>
        <p:txBody>
          <a:bodyPr/>
          <a:lstStyle/>
          <a:p>
            <a:r>
              <a:rPr lang="en-US" dirty="1"/>
              <a:t>Click icon to add picture</a:t>
            </a:r>
            <a:endParaRPr lang="en-GB"/>
          </a:p>
        </p:txBody>
      </p:sp>
      <p:sp>
        <p:nvSpPr>
          <p:cNvPr id="2" name="Title 1">
            <a:extLst>
              <a:ext uri="{FF2B5EF4-FFF2-40B4-BE49-F238E27FC236}">
                <a16:creationId xmlns:a16="http://schemas.microsoft.com/office/drawing/2014/main" id="{8F8DED2F-4DD3-49F6-8790-D81219D52020}"/>
              </a:ext>
            </a:extLst>
          </p:cNvPr>
          <p:cNvSpPr>
            <a:spLocks noGrp="1"/>
          </p:cNvSpPr>
          <p:nvPr>
            <p:ph type="title"/>
          </p:nvPr>
        </p:nvSpPr>
        <p:spPr>
          <a:xfrm>
            <a:off x="449264" y="452438"/>
            <a:ext cx="5004000" cy="394727"/>
          </a:xfrm>
        </p:spPr>
        <p:txBody>
          <a:bodyPr/>
          <a:lstStyle/>
          <a:p>
            <a:r>
              <a:rPr lang="en-US" dirty="1"/>
              <a:t>Click to edit Master title style</a:t>
            </a:r>
            <a:endParaRPr lang="en-GB"/>
          </a:p>
        </p:txBody>
      </p:sp>
      <p:sp>
        <p:nvSpPr>
          <p:cNvPr id="3" name="Content Placeholder 2">
            <a:extLst>
              <a:ext uri="{FF2B5EF4-FFF2-40B4-BE49-F238E27FC236}">
                <a16:creationId xmlns:a16="http://schemas.microsoft.com/office/drawing/2014/main" id="{819A0018-D466-4635-AEB7-4A78D6E174BE}"/>
              </a:ext>
            </a:extLst>
          </p:cNvPr>
          <p:cNvSpPr>
            <a:spLocks noGrp="1"/>
          </p:cNvSpPr>
          <p:nvPr>
            <p:ph sz="half" idx="1"/>
          </p:nvPr>
        </p:nvSpPr>
        <p:spPr>
          <a:xfrm>
            <a:off x="449263" y="1917700"/>
            <a:ext cx="5004000" cy="4364038"/>
          </a:xfrm>
        </p:spPr>
        <p:txBody>
          <a:bodyPr/>
          <a:lstStyle>
            <a:lvl1pPr>
              <a:defRPr sz="2400"/>
            </a:lvl1pPr>
            <a:lvl2pPr>
              <a:defRPr sz="2400"/>
            </a:lvl2pPr>
            <a:lvl3pPr>
              <a:defRPr sz="2400"/>
            </a:lvl3pPr>
            <a:lvl4pPr>
              <a:defRPr sz="2400"/>
            </a:lvl4pPr>
            <a:lvl5pPr>
              <a:defRPr sz="2400"/>
            </a:lvl5pPr>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endParaRPr lang="en-GB"/>
          </a:p>
        </p:txBody>
      </p:sp>
      <p:sp>
        <p:nvSpPr>
          <p:cNvPr id="7" name="Slide Number Placeholder 6">
            <a:extLst>
              <a:ext uri="{FF2B5EF4-FFF2-40B4-BE49-F238E27FC236}">
                <a16:creationId xmlns:a16="http://schemas.microsoft.com/office/drawing/2014/main" id="{94DA73DF-F05D-49AD-9955-5A8564E0F917}"/>
              </a:ext>
            </a:extLst>
          </p:cNvPr>
          <p:cNvSpPr>
            <a:spLocks noGrp="1"/>
          </p:cNvSpPr>
          <p:nvPr>
            <p:ph type="sldNum" sz="quarter" idx="12"/>
          </p:nvPr>
        </p:nvSpPr>
        <p:spPr/>
        <p:txBody>
          <a:bodyPr/>
          <a:lstStyle>
            <a:lvl1pPr>
              <a:defRPr>
                <a:solidFill>
                  <a:srgbClr val="303030"/>
                </a:solidFill>
              </a:defRPr>
            </a:lvl1pPr>
          </a:lstStyle>
          <a:p>
            <a:fld id="{AE40F04C-0113-48AC-B208-C432829543B5}" type="slidenum">
              <a:rPr lang="en-GB" smtClean="0"/>
              <a:t>‹#›</a:t>
            </a:fld>
            <a:endParaRPr lang="en-GB"/>
          </a:p>
        </p:txBody>
      </p:sp>
      <p:sp>
        <p:nvSpPr>
          <p:cNvPr id="10" name="Text Placeholder 9">
            <a:extLst>
              <a:ext uri="{FF2B5EF4-FFF2-40B4-BE49-F238E27FC236}">
                <a16:creationId xmlns:a16="http://schemas.microsoft.com/office/drawing/2014/main" id="{DDDEFC15-C422-428A-A763-421A92E530DB}"/>
              </a:ext>
            </a:extLst>
          </p:cNvPr>
          <p:cNvSpPr>
            <a:spLocks noGrp="1"/>
          </p:cNvSpPr>
          <p:nvPr>
            <p:ph type="body" sz="quarter" idx="14"/>
          </p:nvPr>
        </p:nvSpPr>
        <p:spPr>
          <a:xfrm>
            <a:off x="10471200" y="450000"/>
            <a:ext cx="1720800" cy="244800"/>
          </a:xfrm>
          <a:solidFill>
            <a:schemeClr val="accent1"/>
          </a:solidFill>
        </p:spPr>
        <p:txBody>
          <a:bodyPr lIns="151200" anchor="ctr"/>
          <a:lstStyle>
            <a:lvl1pPr>
              <a:tabLst>
                <a:tab pos="180000" algn="l"/>
              </a:tabLst>
              <a:defRPr sz="800">
                <a:solidFill>
                  <a:srgbClr val="303030"/>
                </a:solidFill>
                <a:latin typeface="+mj-lt"/>
              </a:defRPr>
            </a:lvl1pPr>
          </a:lstStyle>
          <a:p>
            <a:pPr lvl="0"/>
            <a:r>
              <a:rPr lang="en-US" dirty="1"/>
              <a:t>Click to edit Master text styles</a:t>
            </a:r>
          </a:p>
        </p:txBody>
      </p:sp>
      <p:sp>
        <p:nvSpPr>
          <p:cNvPr id="13" name="Freeform 5">
            <a:extLst>
              <a:ext uri="{FF2B5EF4-FFF2-40B4-BE49-F238E27FC236}">
                <a16:creationId xmlns:a16="http://schemas.microsoft.com/office/drawing/2014/main" id="{79F812A4-F9EF-451B-A5D6-600F5F80D496}"/>
              </a:ext>
            </a:extLst>
          </p:cNvPr>
          <p:cNvSpPr>
            <a:spLocks noGrp="1" noEditPoints="1"/>
          </p:cNvSpPr>
          <p:nvPr>
            <p:ph type="pic" sz="quarter" idx="16" hasCustomPrompt="1"/>
          </p:nvPr>
        </p:nvSpPr>
        <p:spPr>
          <a:xfrm>
            <a:off x="10170000" y="450000"/>
            <a:ext cx="155575" cy="247650"/>
          </a:xfrm>
          <a:custGeom>
            <a:gdLst>
              <a:gd name="T0" fmla="*/ 3592 w 8187"/>
              <a:gd name="T1" fmla="*/ 6018 h 13439"/>
              <a:gd name="T2" fmla="*/ 0 w 8187"/>
              <a:gd name="T3" fmla="*/ 2993 h 13439"/>
              <a:gd name="T4" fmla="*/ 3875 w 8187"/>
              <a:gd name="T5" fmla="*/ 0 h 13439"/>
              <a:gd name="T6" fmla="*/ 8098 w 8187"/>
              <a:gd name="T7" fmla="*/ 1922 h 13439"/>
              <a:gd name="T8" fmla="*/ 7073 w 8187"/>
              <a:gd name="T9" fmla="*/ 2678 h 13439"/>
              <a:gd name="T10" fmla="*/ 3875 w 8187"/>
              <a:gd name="T11" fmla="*/ 1166 h 13439"/>
              <a:gd name="T12" fmla="*/ 1339 w 8187"/>
              <a:gd name="T13" fmla="*/ 2946 h 13439"/>
              <a:gd name="T14" fmla="*/ 4474 w 8187"/>
              <a:gd name="T15" fmla="*/ 4931 h 13439"/>
              <a:gd name="T16" fmla="*/ 8187 w 8187"/>
              <a:gd name="T17" fmla="*/ 7816 h 13439"/>
              <a:gd name="T18" fmla="*/ 3592 w 8187"/>
              <a:gd name="T19" fmla="*/ 6018 h 13439"/>
              <a:gd name="T20" fmla="*/ 4596 w 8187"/>
              <a:gd name="T21" fmla="*/ 7421 h 13439"/>
              <a:gd name="T22" fmla="*/ 8187 w 8187"/>
              <a:gd name="T23" fmla="*/ 10445 h 13439"/>
              <a:gd name="T24" fmla="*/ 4312 w 8187"/>
              <a:gd name="T25" fmla="*/ 13439 h 13439"/>
              <a:gd name="T26" fmla="*/ 90 w 8187"/>
              <a:gd name="T27" fmla="*/ 11517 h 13439"/>
              <a:gd name="T28" fmla="*/ 1114 w 8187"/>
              <a:gd name="T29" fmla="*/ 10760 h 13439"/>
              <a:gd name="T30" fmla="*/ 4312 w 8187"/>
              <a:gd name="T31" fmla="*/ 12273 h 13439"/>
              <a:gd name="T32" fmla="*/ 6848 w 8187"/>
              <a:gd name="T33" fmla="*/ 10493 h 13439"/>
              <a:gd name="T34" fmla="*/ 3714 w 8187"/>
              <a:gd name="T35" fmla="*/ 8508 h 13439"/>
              <a:gd name="T36" fmla="*/ 0 w 8187"/>
              <a:gd name="T37" fmla="*/ 5623 h 13439"/>
              <a:gd name="T38" fmla="*/ 4596 w 8187"/>
              <a:gd name="T39" fmla="*/ 7421 h 134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87" h="13439">
                <a:moveTo>
                  <a:pt x="3592" y="6018"/>
                </a:moveTo>
                <a:cubicBezTo>
                  <a:pt x="1171" y="5623"/>
                  <a:pt x="0" y="4695"/>
                  <a:pt x="0" y="2993"/>
                </a:cubicBezTo>
                <a:cubicBezTo>
                  <a:pt x="0" y="1182"/>
                  <a:pt x="1528" y="0"/>
                  <a:pt x="3875" y="0"/>
                </a:cubicBezTo>
                <a:cubicBezTo>
                  <a:pt x="5939" y="0"/>
                  <a:pt x="7310" y="883"/>
                  <a:pt x="8098" y="1922"/>
                </a:cubicBezTo>
                <a:cubicBezTo>
                  <a:pt x="7073" y="2678"/>
                  <a:pt x="7073" y="2678"/>
                  <a:pt x="7073" y="2678"/>
                </a:cubicBezTo>
                <a:cubicBezTo>
                  <a:pt x="6616" y="2001"/>
                  <a:pt x="5656" y="1166"/>
                  <a:pt x="3875" y="1166"/>
                </a:cubicBezTo>
                <a:cubicBezTo>
                  <a:pt x="2300" y="1166"/>
                  <a:pt x="1339" y="1827"/>
                  <a:pt x="1339" y="2946"/>
                </a:cubicBezTo>
                <a:cubicBezTo>
                  <a:pt x="1339" y="4001"/>
                  <a:pt x="1938" y="4505"/>
                  <a:pt x="4474" y="4931"/>
                </a:cubicBezTo>
                <a:cubicBezTo>
                  <a:pt x="7121" y="5387"/>
                  <a:pt x="8047" y="6396"/>
                  <a:pt x="8187" y="7816"/>
                </a:cubicBezTo>
                <a:cubicBezTo>
                  <a:pt x="7349" y="6828"/>
                  <a:pt x="6073" y="6423"/>
                  <a:pt x="3592" y="6018"/>
                </a:cubicBezTo>
                <a:moveTo>
                  <a:pt x="4596" y="7421"/>
                </a:moveTo>
                <a:cubicBezTo>
                  <a:pt x="7016" y="7816"/>
                  <a:pt x="8187" y="8744"/>
                  <a:pt x="8187" y="10445"/>
                </a:cubicBezTo>
                <a:cubicBezTo>
                  <a:pt x="8187" y="12257"/>
                  <a:pt x="6659" y="13439"/>
                  <a:pt x="4312" y="13439"/>
                </a:cubicBezTo>
                <a:cubicBezTo>
                  <a:pt x="2248" y="13439"/>
                  <a:pt x="878" y="12557"/>
                  <a:pt x="90" y="11517"/>
                </a:cubicBezTo>
                <a:cubicBezTo>
                  <a:pt x="1114" y="10760"/>
                  <a:pt x="1114" y="10760"/>
                  <a:pt x="1114" y="10760"/>
                </a:cubicBezTo>
                <a:cubicBezTo>
                  <a:pt x="1571" y="11438"/>
                  <a:pt x="2532" y="12273"/>
                  <a:pt x="4312" y="12273"/>
                </a:cubicBezTo>
                <a:cubicBezTo>
                  <a:pt x="5888" y="12273"/>
                  <a:pt x="6848" y="11611"/>
                  <a:pt x="6848" y="10493"/>
                </a:cubicBezTo>
                <a:cubicBezTo>
                  <a:pt x="6848" y="9437"/>
                  <a:pt x="6250" y="8934"/>
                  <a:pt x="3714" y="8508"/>
                </a:cubicBezTo>
                <a:cubicBezTo>
                  <a:pt x="1067" y="8051"/>
                  <a:pt x="141" y="7043"/>
                  <a:pt x="0" y="5623"/>
                </a:cubicBezTo>
                <a:cubicBezTo>
                  <a:pt x="861" y="6652"/>
                  <a:pt x="2115" y="7016"/>
                  <a:pt x="4596" y="7421"/>
                </a:cubicBezTo>
              </a:path>
            </a:pathLst>
          </a:custGeom>
          <a:solidFill>
            <a:schemeClr val="tx2"/>
          </a:solidFill>
          <a:ln>
            <a:noFill/>
          </a:ln>
        </p:spPr>
        <p:txBody>
          <a:bodyPr vert="horz" wrap="square" lIns="91440" tIns="45720" rIns="91440" bIns="45720" numCol="1" anchor="t" anchorCtr="0" compatLnSpc="1">
            <a:prstTxWarp prst="textNoShape"/>
          </a:bodyPr>
          <a:lstStyle>
            <a:lvl1pPr>
              <a:defRPr/>
            </a:lvl1pPr>
          </a:lstStyle>
          <a:p>
            <a:r>
              <a:rPr lang="en-GB" dirty="1"/>
              <a:t> </a:t>
            </a:r>
          </a:p>
        </p:txBody>
      </p:sp>
      <p:sp>
        <p:nvSpPr>
          <p:cNvPr id="12" name="Text Placeholder 7">
            <a:extLst>
              <a:ext uri="{FF2B5EF4-FFF2-40B4-BE49-F238E27FC236}">
                <a16:creationId xmlns:a16="http://schemas.microsoft.com/office/drawing/2014/main" id="{774D5515-F14E-43A3-B4C3-6F9C203BFB69}"/>
              </a:ext>
            </a:extLst>
          </p:cNvPr>
          <p:cNvSpPr>
            <a:spLocks noGrp="1"/>
          </p:cNvSpPr>
          <p:nvPr>
            <p:ph type="body" sz="quarter" idx="13"/>
          </p:nvPr>
        </p:nvSpPr>
        <p:spPr>
          <a:xfrm>
            <a:off x="449263" y="1318739"/>
            <a:ext cx="5004000" cy="442826"/>
          </a:xfrm>
        </p:spPr>
        <p:txBody>
          <a:bodyPr/>
          <a:lstStyle>
            <a:lvl1pPr>
              <a:defRPr sz="2800">
                <a:solidFill>
                  <a:srgbClr val="303030"/>
                </a:solidFill>
                <a:latin typeface="+mn-lt"/>
              </a:defRPr>
            </a:lvl1pPr>
          </a:lstStyle>
          <a:p>
            <a:pPr lvl="0"/>
            <a:r>
              <a:rPr lang="en-US" dirty="1"/>
              <a:t>Click to edit Master text styles</a:t>
            </a:r>
          </a:p>
        </p:txBody>
      </p:sp>
    </p:spTree>
    <p:extLst>
      <p:ext uri="{BB962C8B-B14F-4D97-AF65-F5344CB8AC3E}">
        <p14:creationId xmlns:p14="http://schemas.microsoft.com/office/powerpoint/2010/main" val="16263323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9" name="Chart Placeholder 8">
            <a:extLst>
              <a:ext uri="{FF2B5EF4-FFF2-40B4-BE49-F238E27FC236}">
                <a16:creationId xmlns:a16="http://schemas.microsoft.com/office/drawing/2014/main" id="{3EBAAAB9-1C97-4CE5-BF8B-BB1E1045DCB2}"/>
              </a:ext>
            </a:extLst>
          </p:cNvPr>
          <p:cNvSpPr>
            <a:spLocks noGrp="1"/>
          </p:cNvSpPr>
          <p:nvPr>
            <p:ph type="chart" sz="quarter" idx="15"/>
          </p:nvPr>
        </p:nvSpPr>
        <p:spPr>
          <a:xfrm>
            <a:off x="4812000" y="0"/>
            <a:ext cx="7380000" cy="6858000"/>
          </a:xfrm>
        </p:spPr>
        <p:txBody>
          <a:bodyPr/>
          <a:lstStyle/>
          <a:p>
            <a:r>
              <a:rPr lang="en-US" dirty="1"/>
              <a:t>Click icon to add chart</a:t>
            </a:r>
            <a:endParaRPr lang="en-GB"/>
          </a:p>
        </p:txBody>
      </p:sp>
      <p:sp>
        <p:nvSpPr>
          <p:cNvPr id="2" name="Title 1">
            <a:extLst>
              <a:ext uri="{FF2B5EF4-FFF2-40B4-BE49-F238E27FC236}">
                <a16:creationId xmlns:a16="http://schemas.microsoft.com/office/drawing/2014/main" id="{8F8DED2F-4DD3-49F6-8790-D81219D52020}"/>
              </a:ext>
            </a:extLst>
          </p:cNvPr>
          <p:cNvSpPr>
            <a:spLocks noGrp="1"/>
          </p:cNvSpPr>
          <p:nvPr>
            <p:ph type="title"/>
          </p:nvPr>
        </p:nvSpPr>
        <p:spPr>
          <a:xfrm>
            <a:off x="449264" y="452438"/>
            <a:ext cx="5004000" cy="394727"/>
          </a:xfrm>
        </p:spPr>
        <p:txBody>
          <a:bodyPr/>
          <a:lstStyle/>
          <a:p>
            <a:r>
              <a:rPr lang="en-US" dirty="1"/>
              <a:t>Click to edit Master title style</a:t>
            </a:r>
            <a:endParaRPr lang="en-GB"/>
          </a:p>
        </p:txBody>
      </p:sp>
      <p:sp>
        <p:nvSpPr>
          <p:cNvPr id="3" name="Content Placeholder 2">
            <a:extLst>
              <a:ext uri="{FF2B5EF4-FFF2-40B4-BE49-F238E27FC236}">
                <a16:creationId xmlns:a16="http://schemas.microsoft.com/office/drawing/2014/main" id="{819A0018-D466-4635-AEB7-4A78D6E174BE}"/>
              </a:ext>
            </a:extLst>
          </p:cNvPr>
          <p:cNvSpPr>
            <a:spLocks noGrp="1"/>
          </p:cNvSpPr>
          <p:nvPr>
            <p:ph sz="half" idx="1"/>
          </p:nvPr>
        </p:nvSpPr>
        <p:spPr>
          <a:xfrm>
            <a:off x="449263" y="1765300"/>
            <a:ext cx="3672000" cy="4364038"/>
          </a:xfrm>
        </p:spPr>
        <p:txBody>
          <a:bodyPr/>
          <a:lstStyle>
            <a:lvl1pPr>
              <a:defRPr sz="2400"/>
            </a:lvl1pPr>
            <a:lvl2pPr>
              <a:defRPr sz="2400"/>
            </a:lvl2pPr>
            <a:lvl3pPr>
              <a:defRPr sz="2400"/>
            </a:lvl3pPr>
            <a:lvl4pPr>
              <a:defRPr sz="2400"/>
            </a:lvl4pPr>
            <a:lvl5pPr>
              <a:defRPr sz="2400"/>
            </a:lvl5pPr>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endParaRPr lang="en-GB"/>
          </a:p>
        </p:txBody>
      </p:sp>
      <p:sp>
        <p:nvSpPr>
          <p:cNvPr id="7" name="Slide Number Placeholder 6">
            <a:extLst>
              <a:ext uri="{FF2B5EF4-FFF2-40B4-BE49-F238E27FC236}">
                <a16:creationId xmlns:a16="http://schemas.microsoft.com/office/drawing/2014/main" id="{94DA73DF-F05D-49AD-9955-5A8564E0F917}"/>
              </a:ext>
            </a:extLst>
          </p:cNvPr>
          <p:cNvSpPr>
            <a:spLocks noGrp="1"/>
          </p:cNvSpPr>
          <p:nvPr>
            <p:ph type="sldNum" sz="quarter" idx="12"/>
          </p:nvPr>
        </p:nvSpPr>
        <p:spPr/>
        <p:txBody>
          <a:bodyPr/>
          <a:lstStyle>
            <a:lvl1pPr>
              <a:defRPr>
                <a:solidFill>
                  <a:srgbClr val="303030"/>
                </a:solidFill>
              </a:defRPr>
            </a:lvl1pPr>
          </a:lstStyle>
          <a:p>
            <a:fld id="{AE40F04C-0113-48AC-B208-C432829543B5}" type="slidenum">
              <a:rPr lang="en-GB" smtClean="0"/>
              <a:t>‹#›</a:t>
            </a:fld>
            <a:endParaRPr lang="en-GB"/>
          </a:p>
        </p:txBody>
      </p:sp>
      <p:sp>
        <p:nvSpPr>
          <p:cNvPr id="11" name="Text Placeholder 9">
            <a:extLst>
              <a:ext uri="{FF2B5EF4-FFF2-40B4-BE49-F238E27FC236}">
                <a16:creationId xmlns:a16="http://schemas.microsoft.com/office/drawing/2014/main" id="{08CC745B-8847-40B0-A456-ABCBAED209F7}"/>
              </a:ext>
            </a:extLst>
          </p:cNvPr>
          <p:cNvSpPr>
            <a:spLocks noGrp="1"/>
          </p:cNvSpPr>
          <p:nvPr>
            <p:ph type="body" sz="quarter" idx="14"/>
          </p:nvPr>
        </p:nvSpPr>
        <p:spPr>
          <a:xfrm>
            <a:off x="10471200" y="450000"/>
            <a:ext cx="1720800" cy="244800"/>
          </a:xfrm>
          <a:solidFill>
            <a:srgbClr val="88E5BD"/>
          </a:solidFill>
        </p:spPr>
        <p:txBody>
          <a:bodyPr lIns="151200" anchor="ctr"/>
          <a:lstStyle>
            <a:lvl1pPr>
              <a:tabLst>
                <a:tab pos="180000" algn="l"/>
              </a:tabLst>
              <a:defRPr sz="800">
                <a:solidFill>
                  <a:srgbClr val="303030"/>
                </a:solidFill>
                <a:latin typeface="+mj-lt"/>
              </a:defRPr>
            </a:lvl1pPr>
          </a:lstStyle>
          <a:p>
            <a:pPr lvl="0"/>
            <a:r>
              <a:rPr lang="en-US" dirty="1"/>
              <a:t>Click to edit Master text styles</a:t>
            </a:r>
          </a:p>
        </p:txBody>
      </p:sp>
      <p:sp>
        <p:nvSpPr>
          <p:cNvPr id="12" name="Text Placeholder 7">
            <a:extLst>
              <a:ext uri="{FF2B5EF4-FFF2-40B4-BE49-F238E27FC236}">
                <a16:creationId xmlns:a16="http://schemas.microsoft.com/office/drawing/2014/main" id="{CBED07DE-3CEF-4688-8E0F-D5C2EFB0707F}"/>
              </a:ext>
            </a:extLst>
          </p:cNvPr>
          <p:cNvSpPr>
            <a:spLocks noGrp="1"/>
          </p:cNvSpPr>
          <p:nvPr>
            <p:ph type="body" sz="quarter" idx="13"/>
          </p:nvPr>
        </p:nvSpPr>
        <p:spPr>
          <a:xfrm>
            <a:off x="449264" y="874801"/>
            <a:ext cx="5004000" cy="442826"/>
          </a:xfrm>
        </p:spPr>
        <p:txBody>
          <a:bodyPr/>
          <a:lstStyle>
            <a:lvl1pPr>
              <a:defRPr sz="2800">
                <a:solidFill>
                  <a:srgbClr val="303030"/>
                </a:solidFill>
                <a:latin typeface="+mn-lt"/>
              </a:defRPr>
            </a:lvl1pPr>
          </a:lstStyle>
          <a:p>
            <a:pPr lvl="0"/>
            <a:r>
              <a:rPr lang="en-US" dirty="1"/>
              <a:t>Click to edit Master text styles</a:t>
            </a:r>
          </a:p>
        </p:txBody>
      </p:sp>
    </p:spTree>
    <p:extLst>
      <p:ext uri="{BB962C8B-B14F-4D97-AF65-F5344CB8AC3E}">
        <p14:creationId xmlns:p14="http://schemas.microsoft.com/office/powerpoint/2010/main" val="122299218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ierarchy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67A2B-6F8F-48A6-A162-3FD2749F7DA4}"/>
              </a:ext>
            </a:extLst>
          </p:cNvPr>
          <p:cNvSpPr>
            <a:spLocks noGrp="1"/>
          </p:cNvSpPr>
          <p:nvPr>
            <p:ph type="title"/>
          </p:nvPr>
        </p:nvSpPr>
        <p:spPr/>
        <p:txBody>
          <a:bodyPr/>
          <a:lstStyle/>
          <a:p>
            <a:r>
              <a:rPr lang="en-US" dirty="1"/>
              <a:t>Click to edit Master title style</a:t>
            </a:r>
            <a:endParaRPr lang="en-GB"/>
          </a:p>
        </p:txBody>
      </p:sp>
      <p:sp>
        <p:nvSpPr>
          <p:cNvPr id="5" name="Slide Number Placeholder 4">
            <a:extLst>
              <a:ext uri="{FF2B5EF4-FFF2-40B4-BE49-F238E27FC236}">
                <a16:creationId xmlns:a16="http://schemas.microsoft.com/office/drawing/2014/main" id="{19FF0784-D4AF-4D63-A603-8D56F032C3A3}"/>
              </a:ext>
            </a:extLst>
          </p:cNvPr>
          <p:cNvSpPr>
            <a:spLocks noGrp="1"/>
          </p:cNvSpPr>
          <p:nvPr>
            <p:ph type="sldNum" sz="quarter" idx="12"/>
          </p:nvPr>
        </p:nvSpPr>
        <p:spPr/>
        <p:txBody>
          <a:bodyPr/>
          <a:lstStyle>
            <a:lvl1pPr>
              <a:defRPr>
                <a:solidFill>
                  <a:srgbClr val="303030"/>
                </a:solidFill>
              </a:defRPr>
            </a:lvl1pPr>
          </a:lstStyle>
          <a:p>
            <a:fld id="{AE40F04C-0113-48AC-B208-C432829543B5}" type="slidenum">
              <a:rPr lang="en-GB" smtClean="0"/>
              <a:t>‹#›</a:t>
            </a:fld>
            <a:endParaRPr lang="en-GB"/>
          </a:p>
        </p:txBody>
      </p:sp>
      <p:sp>
        <p:nvSpPr>
          <p:cNvPr id="24" name="Picture Placeholder 8">
            <a:extLst>
              <a:ext uri="{FF2B5EF4-FFF2-40B4-BE49-F238E27FC236}">
                <a16:creationId xmlns:a16="http://schemas.microsoft.com/office/drawing/2014/main" id="{B3AD5521-BC27-4A29-AC9D-5B0825BF5F11}"/>
              </a:ext>
            </a:extLst>
          </p:cNvPr>
          <p:cNvSpPr>
            <a:spLocks noGrp="1" noChangeAspect="1"/>
          </p:cNvSpPr>
          <p:nvPr>
            <p:ph type="pic" sz="quarter" idx="15"/>
          </p:nvPr>
        </p:nvSpPr>
        <p:spPr>
          <a:xfrm>
            <a:off x="3801600" y="1641600"/>
            <a:ext cx="1411200" cy="1411200"/>
          </a:xfrm>
          <a:prstGeom prst="ellipse"/>
          <a:solidFill>
            <a:schemeClr val="bg1">
              <a:lumMod val="85000"/>
            </a:schemeClr>
          </a:solidFill>
        </p:spPr>
        <p:txBody>
          <a:bodyPr/>
          <a:lstStyle>
            <a:lvl1pPr algn="ctr">
              <a:defRPr sz="1000"/>
            </a:lvl1pPr>
          </a:lstStyle>
          <a:p>
            <a:r>
              <a:rPr lang="en-US" dirty="1"/>
              <a:t>Click icon to add picture</a:t>
            </a:r>
            <a:endParaRPr lang="en-GB"/>
          </a:p>
        </p:txBody>
      </p:sp>
      <p:sp>
        <p:nvSpPr>
          <p:cNvPr id="25" name="Picture Placeholder 8">
            <a:extLst>
              <a:ext uri="{FF2B5EF4-FFF2-40B4-BE49-F238E27FC236}">
                <a16:creationId xmlns:a16="http://schemas.microsoft.com/office/drawing/2014/main" id="{3EFF70B4-F894-4E6B-A06D-A768C465B941}"/>
              </a:ext>
            </a:extLst>
          </p:cNvPr>
          <p:cNvSpPr>
            <a:spLocks noGrp="1" noChangeAspect="1"/>
          </p:cNvSpPr>
          <p:nvPr>
            <p:ph type="pic" sz="quarter" idx="16"/>
          </p:nvPr>
        </p:nvSpPr>
        <p:spPr>
          <a:xfrm>
            <a:off x="1411200" y="4325771"/>
            <a:ext cx="1411200" cy="1411200"/>
          </a:xfrm>
          <a:prstGeom prst="ellipse"/>
          <a:solidFill>
            <a:schemeClr val="bg1">
              <a:lumMod val="85000"/>
            </a:schemeClr>
          </a:solidFill>
        </p:spPr>
        <p:txBody>
          <a:bodyPr/>
          <a:lstStyle>
            <a:lvl1pPr algn="ctr">
              <a:defRPr sz="1000"/>
            </a:lvl1pPr>
          </a:lstStyle>
          <a:p>
            <a:r>
              <a:rPr lang="en-US" dirty="1"/>
              <a:t>Click icon to add picture</a:t>
            </a:r>
            <a:endParaRPr lang="en-GB"/>
          </a:p>
        </p:txBody>
      </p:sp>
      <p:sp>
        <p:nvSpPr>
          <p:cNvPr id="26" name="Picture Placeholder 8">
            <a:extLst>
              <a:ext uri="{FF2B5EF4-FFF2-40B4-BE49-F238E27FC236}">
                <a16:creationId xmlns:a16="http://schemas.microsoft.com/office/drawing/2014/main" id="{4E1BAADD-573A-4DD8-8F3A-3C0BF03DE682}"/>
              </a:ext>
            </a:extLst>
          </p:cNvPr>
          <p:cNvSpPr>
            <a:spLocks noGrp="1" noChangeAspect="1"/>
          </p:cNvSpPr>
          <p:nvPr>
            <p:ph type="pic" sz="quarter" idx="17"/>
          </p:nvPr>
        </p:nvSpPr>
        <p:spPr>
          <a:xfrm>
            <a:off x="3801600" y="4325771"/>
            <a:ext cx="1411200" cy="1411200"/>
          </a:xfrm>
          <a:prstGeom prst="ellipse"/>
          <a:solidFill>
            <a:schemeClr val="bg1">
              <a:lumMod val="85000"/>
            </a:schemeClr>
          </a:solidFill>
        </p:spPr>
        <p:txBody>
          <a:bodyPr/>
          <a:lstStyle>
            <a:lvl1pPr algn="ctr">
              <a:defRPr sz="1000"/>
            </a:lvl1pPr>
          </a:lstStyle>
          <a:p>
            <a:r>
              <a:rPr lang="en-US" dirty="1"/>
              <a:t>Click icon to add picture</a:t>
            </a:r>
            <a:endParaRPr lang="en-GB"/>
          </a:p>
        </p:txBody>
      </p:sp>
      <p:sp>
        <p:nvSpPr>
          <p:cNvPr id="27" name="Picture Placeholder 8">
            <a:extLst>
              <a:ext uri="{FF2B5EF4-FFF2-40B4-BE49-F238E27FC236}">
                <a16:creationId xmlns:a16="http://schemas.microsoft.com/office/drawing/2014/main" id="{911045CB-237F-433E-BFF2-75262B4AFD60}"/>
              </a:ext>
            </a:extLst>
          </p:cNvPr>
          <p:cNvSpPr>
            <a:spLocks noGrp="1" noChangeAspect="1"/>
          </p:cNvSpPr>
          <p:nvPr>
            <p:ph type="pic" sz="quarter" idx="18"/>
          </p:nvPr>
        </p:nvSpPr>
        <p:spPr>
          <a:xfrm>
            <a:off x="6192000" y="4327200"/>
            <a:ext cx="1411200" cy="1411200"/>
          </a:xfrm>
          <a:prstGeom prst="ellipse"/>
          <a:solidFill>
            <a:schemeClr val="bg1">
              <a:lumMod val="85000"/>
            </a:schemeClr>
          </a:solidFill>
        </p:spPr>
        <p:txBody>
          <a:bodyPr/>
          <a:lstStyle>
            <a:lvl1pPr algn="ctr">
              <a:defRPr sz="1000"/>
            </a:lvl1pPr>
          </a:lstStyle>
          <a:p>
            <a:r>
              <a:rPr lang="en-US" dirty="1"/>
              <a:t>Click icon to add picture</a:t>
            </a:r>
            <a:endParaRPr lang="en-GB"/>
          </a:p>
        </p:txBody>
      </p:sp>
      <p:sp>
        <p:nvSpPr>
          <p:cNvPr id="30" name="Picture Placeholder 8">
            <a:extLst>
              <a:ext uri="{FF2B5EF4-FFF2-40B4-BE49-F238E27FC236}">
                <a16:creationId xmlns:a16="http://schemas.microsoft.com/office/drawing/2014/main" id="{58A549A9-155D-4E88-B537-AFC7B6D0FDB4}"/>
              </a:ext>
            </a:extLst>
          </p:cNvPr>
          <p:cNvSpPr>
            <a:spLocks noGrp="1" noChangeAspect="1"/>
          </p:cNvSpPr>
          <p:nvPr>
            <p:ph type="pic" sz="quarter" idx="21"/>
          </p:nvPr>
        </p:nvSpPr>
        <p:spPr>
          <a:xfrm>
            <a:off x="9360000" y="1641600"/>
            <a:ext cx="1411200" cy="1411200"/>
          </a:xfrm>
          <a:prstGeom prst="ellipse"/>
          <a:solidFill>
            <a:schemeClr val="bg1">
              <a:lumMod val="85000"/>
            </a:schemeClr>
          </a:solidFill>
        </p:spPr>
        <p:txBody>
          <a:bodyPr/>
          <a:lstStyle>
            <a:lvl1pPr algn="ctr">
              <a:defRPr sz="1000"/>
            </a:lvl1pPr>
          </a:lstStyle>
          <a:p>
            <a:r>
              <a:rPr lang="en-US" dirty="1"/>
              <a:t>Click icon to add picture</a:t>
            </a:r>
            <a:endParaRPr lang="en-GB"/>
          </a:p>
        </p:txBody>
      </p:sp>
      <p:sp>
        <p:nvSpPr>
          <p:cNvPr id="32" name="Picture Placeholder 8">
            <a:extLst>
              <a:ext uri="{FF2B5EF4-FFF2-40B4-BE49-F238E27FC236}">
                <a16:creationId xmlns:a16="http://schemas.microsoft.com/office/drawing/2014/main" id="{EFCE56DF-FFDC-4B9C-999E-4A038C865EFE}"/>
              </a:ext>
            </a:extLst>
          </p:cNvPr>
          <p:cNvSpPr>
            <a:spLocks noGrp="1" noChangeAspect="1"/>
          </p:cNvSpPr>
          <p:nvPr>
            <p:ph type="pic" sz="quarter" idx="23"/>
          </p:nvPr>
        </p:nvSpPr>
        <p:spPr>
          <a:xfrm>
            <a:off x="9360000" y="4325771"/>
            <a:ext cx="1411200" cy="1411200"/>
          </a:xfrm>
          <a:prstGeom prst="ellipse"/>
          <a:solidFill>
            <a:schemeClr val="bg1">
              <a:lumMod val="85000"/>
            </a:schemeClr>
          </a:solidFill>
        </p:spPr>
        <p:txBody>
          <a:bodyPr/>
          <a:lstStyle>
            <a:lvl1pPr algn="ctr">
              <a:defRPr sz="1000"/>
            </a:lvl1pPr>
          </a:lstStyle>
          <a:p>
            <a:r>
              <a:rPr lang="en-US" dirty="1"/>
              <a:t>Click icon to add picture</a:t>
            </a:r>
            <a:endParaRPr lang="en-GB"/>
          </a:p>
        </p:txBody>
      </p:sp>
      <p:sp>
        <p:nvSpPr>
          <p:cNvPr id="34" name="Text Placeholder 9">
            <a:extLst>
              <a:ext uri="{FF2B5EF4-FFF2-40B4-BE49-F238E27FC236}">
                <a16:creationId xmlns:a16="http://schemas.microsoft.com/office/drawing/2014/main" id="{1CFC6CCB-0CAA-4FD1-8D3D-F7173819F75B}"/>
              </a:ext>
            </a:extLst>
          </p:cNvPr>
          <p:cNvSpPr>
            <a:spLocks noGrp="1"/>
          </p:cNvSpPr>
          <p:nvPr>
            <p:ph type="body" sz="quarter" idx="14"/>
          </p:nvPr>
        </p:nvSpPr>
        <p:spPr>
          <a:xfrm>
            <a:off x="10471200" y="450000"/>
            <a:ext cx="1720800" cy="244800"/>
          </a:xfrm>
          <a:solidFill>
            <a:srgbClr val="FC515B"/>
          </a:solidFill>
        </p:spPr>
        <p:txBody>
          <a:bodyPr lIns="151200" anchor="ctr"/>
          <a:lstStyle>
            <a:lvl1pPr>
              <a:tabLst>
                <a:tab pos="180000" algn="l"/>
              </a:tabLst>
              <a:defRPr sz="800">
                <a:solidFill>
                  <a:srgbClr val="FFFFFF"/>
                </a:solidFill>
                <a:latin typeface="+mj-lt"/>
              </a:defRPr>
            </a:lvl1pPr>
          </a:lstStyle>
          <a:p>
            <a:pPr lvl="0"/>
            <a:r>
              <a:rPr lang="en-US" dirty="1"/>
              <a:t>Click to edit Master text styles</a:t>
            </a:r>
          </a:p>
        </p:txBody>
      </p:sp>
      <p:sp>
        <p:nvSpPr>
          <p:cNvPr id="17" name="Text Placeholder 7">
            <a:extLst>
              <a:ext uri="{FF2B5EF4-FFF2-40B4-BE49-F238E27FC236}">
                <a16:creationId xmlns:a16="http://schemas.microsoft.com/office/drawing/2014/main" id="{A63F1EF1-EB76-4A9D-A7F6-05EF2DDB4789}"/>
              </a:ext>
            </a:extLst>
          </p:cNvPr>
          <p:cNvSpPr>
            <a:spLocks noGrp="1"/>
          </p:cNvSpPr>
          <p:nvPr>
            <p:ph type="body" sz="quarter" idx="13"/>
          </p:nvPr>
        </p:nvSpPr>
        <p:spPr>
          <a:xfrm>
            <a:off x="449263" y="874801"/>
            <a:ext cx="5646737" cy="442826"/>
          </a:xfrm>
        </p:spPr>
        <p:txBody>
          <a:bodyPr/>
          <a:lstStyle>
            <a:lvl1pPr>
              <a:defRPr sz="2800">
                <a:solidFill>
                  <a:schemeClr val="tx2"/>
                </a:solidFill>
                <a:latin typeface="+mn-lt"/>
              </a:defRPr>
            </a:lvl1pPr>
          </a:lstStyle>
          <a:p>
            <a:pPr lvl="0"/>
            <a:r>
              <a:rPr lang="en-US" dirty="1"/>
              <a:t>Click to edit Master text styles</a:t>
            </a:r>
          </a:p>
        </p:txBody>
      </p:sp>
    </p:spTree>
    <p:extLst>
      <p:ext uri="{BB962C8B-B14F-4D97-AF65-F5344CB8AC3E}">
        <p14:creationId xmlns:p14="http://schemas.microsoft.com/office/powerpoint/2010/main" val="80325992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ography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A8CD3-A71F-4878-97A6-3AAB2A6622F8}"/>
              </a:ext>
            </a:extLst>
          </p:cNvPr>
          <p:cNvSpPr>
            <a:spLocks noGrp="1"/>
          </p:cNvSpPr>
          <p:nvPr>
            <p:ph type="title"/>
          </p:nvPr>
        </p:nvSpPr>
        <p:spPr/>
        <p:txBody>
          <a:bodyPr/>
          <a:lstStyle/>
          <a:p>
            <a:r>
              <a:rPr lang="en-US" dirty="1"/>
              <a:t>Click to edit Master title style</a:t>
            </a:r>
            <a:endParaRPr lang="en-GB"/>
          </a:p>
        </p:txBody>
      </p:sp>
      <p:sp>
        <p:nvSpPr>
          <p:cNvPr id="5" name="Slide Number Placeholder 4">
            <a:extLst>
              <a:ext uri="{FF2B5EF4-FFF2-40B4-BE49-F238E27FC236}">
                <a16:creationId xmlns:a16="http://schemas.microsoft.com/office/drawing/2014/main" id="{527054FA-96A2-4938-B4B0-06AC7F58AFB5}"/>
              </a:ext>
            </a:extLst>
          </p:cNvPr>
          <p:cNvSpPr>
            <a:spLocks noGrp="1"/>
          </p:cNvSpPr>
          <p:nvPr>
            <p:ph type="sldNum" sz="quarter" idx="12"/>
          </p:nvPr>
        </p:nvSpPr>
        <p:spPr/>
        <p:txBody>
          <a:bodyPr/>
          <a:lstStyle>
            <a:lvl1pPr>
              <a:defRPr>
                <a:solidFill>
                  <a:srgbClr val="303030"/>
                </a:solidFill>
              </a:defRPr>
            </a:lvl1pPr>
          </a:lstStyle>
          <a:p>
            <a:fld id="{AE40F04C-0113-48AC-B208-C432829543B5}" type="slidenum">
              <a:rPr lang="en-GB" smtClean="0"/>
              <a:t>‹#›</a:t>
            </a:fld>
            <a:endParaRPr lang="en-GB"/>
          </a:p>
        </p:txBody>
      </p:sp>
      <p:sp>
        <p:nvSpPr>
          <p:cNvPr id="9" name="Picture Placeholder 8">
            <a:extLst>
              <a:ext uri="{FF2B5EF4-FFF2-40B4-BE49-F238E27FC236}">
                <a16:creationId xmlns:a16="http://schemas.microsoft.com/office/drawing/2014/main" id="{9F6D0183-2389-456A-AA9E-13CE25C78EC5}"/>
              </a:ext>
            </a:extLst>
          </p:cNvPr>
          <p:cNvSpPr>
            <a:spLocks noGrp="1" noChangeAspect="1"/>
          </p:cNvSpPr>
          <p:nvPr>
            <p:ph type="pic" sz="quarter" idx="15"/>
          </p:nvPr>
        </p:nvSpPr>
        <p:spPr>
          <a:xfrm>
            <a:off x="449262" y="1765300"/>
            <a:ext cx="1411200" cy="1411200"/>
          </a:xfrm>
          <a:prstGeom prst="ellipse"/>
          <a:solidFill>
            <a:srgbClr val="303030"/>
          </a:solidFill>
        </p:spPr>
        <p:txBody>
          <a:bodyPr/>
          <a:lstStyle>
            <a:lvl1pPr algn="ctr">
              <a:defRPr sz="1000"/>
            </a:lvl1pPr>
          </a:lstStyle>
          <a:p>
            <a:r>
              <a:rPr lang="en-US" dirty="1"/>
              <a:t>Click icon to add picture</a:t>
            </a:r>
            <a:endParaRPr lang="en-GB"/>
          </a:p>
        </p:txBody>
      </p:sp>
      <p:sp>
        <p:nvSpPr>
          <p:cNvPr id="11" name="Text Placeholder 10">
            <a:extLst>
              <a:ext uri="{FF2B5EF4-FFF2-40B4-BE49-F238E27FC236}">
                <a16:creationId xmlns:a16="http://schemas.microsoft.com/office/drawing/2014/main" id="{9CEE54CF-6FBA-49FA-B6E1-A23C268E1808}"/>
              </a:ext>
            </a:extLst>
          </p:cNvPr>
          <p:cNvSpPr>
            <a:spLocks noGrp="1"/>
          </p:cNvSpPr>
          <p:nvPr>
            <p:ph type="body" sz="quarter" idx="16"/>
          </p:nvPr>
        </p:nvSpPr>
        <p:spPr>
          <a:xfrm>
            <a:off x="2106000" y="1765300"/>
            <a:ext cx="3347261" cy="1112371"/>
          </a:xfrm>
        </p:spPr>
        <p:txBody>
          <a:bodyPr/>
          <a:lstStyle>
            <a:lvl1pPr>
              <a:lnSpc>
                <a:spcPct val="100000"/>
              </a:lnSpc>
              <a:defRPr sz="2000"/>
            </a:lvl1pPr>
            <a:lvl2pPr>
              <a:lnSpc>
                <a:spcPct val="100000"/>
              </a:lnSpc>
              <a:defRPr sz="2000"/>
            </a:lvl2pPr>
            <a:lvl3pPr marL="0" indent="0">
              <a:lnSpc>
                <a:spcPct val="100000"/>
              </a:lnSpc>
              <a:buNone/>
              <a:tabLst>
                <a:tab pos="216000" algn="l"/>
              </a:tabLst>
              <a:defRPr sz="2000"/>
            </a:lvl3pPr>
          </a:lstStyle>
          <a:p>
            <a:pPr lvl="0"/>
            <a:r>
              <a:rPr lang="en-US" dirty="1"/>
              <a:t>Click to edit Master text styles</a:t>
            </a:r>
          </a:p>
          <a:p>
            <a:pPr lvl="1"/>
            <a:r>
              <a:rPr lang="en-US" dirty="1"/>
              <a:t>Second level</a:t>
            </a:r>
          </a:p>
        </p:txBody>
      </p:sp>
      <p:sp>
        <p:nvSpPr>
          <p:cNvPr id="12" name="Text Placeholder 10">
            <a:extLst>
              <a:ext uri="{FF2B5EF4-FFF2-40B4-BE49-F238E27FC236}">
                <a16:creationId xmlns:a16="http://schemas.microsoft.com/office/drawing/2014/main" id="{EE41C08A-59E5-4202-A537-BEDA3E9A53D1}"/>
              </a:ext>
            </a:extLst>
          </p:cNvPr>
          <p:cNvSpPr>
            <a:spLocks noGrp="1"/>
          </p:cNvSpPr>
          <p:nvPr>
            <p:ph type="body" sz="quarter" idx="17"/>
          </p:nvPr>
        </p:nvSpPr>
        <p:spPr>
          <a:xfrm>
            <a:off x="449261" y="4428000"/>
            <a:ext cx="5004000" cy="1701338"/>
          </a:xfrm>
        </p:spPr>
        <p:txBody>
          <a:bodyPr/>
          <a:lstStyle>
            <a:lvl1pPr>
              <a:defRPr sz="2000"/>
            </a:lvl1pPr>
            <a:lvl2pPr>
              <a:defRPr sz="2000"/>
            </a:lvl2pPr>
            <a:lvl3pPr>
              <a:buClr>
                <a:srgbClr val="FC515B"/>
              </a:buClr>
              <a:defRPr sz="2000"/>
            </a:lvl3pPr>
            <a:lvl4pPr>
              <a:buClr>
                <a:srgbClr val="FC515B"/>
              </a:buClr>
              <a:defRPr sz="2000"/>
            </a:lvl4pPr>
            <a:lvl5pPr>
              <a:buClr>
                <a:srgbClr val="FC515B"/>
              </a:buClr>
              <a:defRPr sz="2000"/>
            </a:lvl5pPr>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endParaRPr lang="en-GB"/>
          </a:p>
        </p:txBody>
      </p:sp>
      <p:sp>
        <p:nvSpPr>
          <p:cNvPr id="14" name="Picture Placeholder 8">
            <a:extLst>
              <a:ext uri="{FF2B5EF4-FFF2-40B4-BE49-F238E27FC236}">
                <a16:creationId xmlns:a16="http://schemas.microsoft.com/office/drawing/2014/main" id="{DEB11991-F3D8-478B-B274-2D3DB98C6028}"/>
              </a:ext>
            </a:extLst>
          </p:cNvPr>
          <p:cNvSpPr>
            <a:spLocks noGrp="1" noChangeAspect="1"/>
          </p:cNvSpPr>
          <p:nvPr>
            <p:ph type="pic" sz="quarter" idx="18"/>
          </p:nvPr>
        </p:nvSpPr>
        <p:spPr>
          <a:xfrm>
            <a:off x="6096001" y="1765300"/>
            <a:ext cx="1411200" cy="1411200"/>
          </a:xfrm>
          <a:prstGeom prst="ellipse"/>
          <a:solidFill>
            <a:srgbClr val="303030"/>
          </a:solidFill>
        </p:spPr>
        <p:txBody>
          <a:bodyPr/>
          <a:lstStyle>
            <a:lvl1pPr algn="ctr">
              <a:defRPr sz="1000"/>
            </a:lvl1pPr>
          </a:lstStyle>
          <a:p>
            <a:r>
              <a:rPr lang="en-US" dirty="1"/>
              <a:t>Click icon to add picture</a:t>
            </a:r>
            <a:endParaRPr lang="en-GB"/>
          </a:p>
        </p:txBody>
      </p:sp>
      <p:sp>
        <p:nvSpPr>
          <p:cNvPr id="15" name="Text Placeholder 10">
            <a:extLst>
              <a:ext uri="{FF2B5EF4-FFF2-40B4-BE49-F238E27FC236}">
                <a16:creationId xmlns:a16="http://schemas.microsoft.com/office/drawing/2014/main" id="{442B94F0-BFE5-4C84-B012-FB4F3F6981E9}"/>
              </a:ext>
            </a:extLst>
          </p:cNvPr>
          <p:cNvSpPr>
            <a:spLocks noGrp="1"/>
          </p:cNvSpPr>
          <p:nvPr>
            <p:ph type="body" sz="quarter" idx="19"/>
          </p:nvPr>
        </p:nvSpPr>
        <p:spPr>
          <a:xfrm>
            <a:off x="7752739" y="1765300"/>
            <a:ext cx="3347261" cy="1112371"/>
          </a:xfrm>
        </p:spPr>
        <p:txBody>
          <a:bodyPr/>
          <a:lstStyle>
            <a:lvl1pPr>
              <a:lnSpc>
                <a:spcPct val="100000"/>
              </a:lnSpc>
              <a:defRPr sz="2000"/>
            </a:lvl1pPr>
            <a:lvl2pPr>
              <a:lnSpc>
                <a:spcPct val="100000"/>
              </a:lnSpc>
              <a:defRPr sz="2000"/>
            </a:lvl2pPr>
            <a:lvl3pPr marL="0" indent="0">
              <a:lnSpc>
                <a:spcPct val="100000"/>
              </a:lnSpc>
              <a:buNone/>
              <a:tabLst>
                <a:tab pos="216000" algn="l"/>
              </a:tabLst>
              <a:defRPr sz="2000"/>
            </a:lvl3pPr>
          </a:lstStyle>
          <a:p>
            <a:pPr lvl="0"/>
            <a:r>
              <a:rPr lang="en-US" dirty="1"/>
              <a:t>Click to edit Master text styles</a:t>
            </a:r>
          </a:p>
          <a:p>
            <a:pPr lvl="1"/>
            <a:r>
              <a:rPr lang="en-US" dirty="1"/>
              <a:t>Second level</a:t>
            </a:r>
          </a:p>
        </p:txBody>
      </p:sp>
      <p:sp>
        <p:nvSpPr>
          <p:cNvPr id="16" name="Text Placeholder 10">
            <a:extLst>
              <a:ext uri="{FF2B5EF4-FFF2-40B4-BE49-F238E27FC236}">
                <a16:creationId xmlns:a16="http://schemas.microsoft.com/office/drawing/2014/main" id="{45647B16-4D88-4597-A348-65B621189747}"/>
              </a:ext>
            </a:extLst>
          </p:cNvPr>
          <p:cNvSpPr>
            <a:spLocks noGrp="1"/>
          </p:cNvSpPr>
          <p:nvPr>
            <p:ph type="body" sz="quarter" idx="20"/>
          </p:nvPr>
        </p:nvSpPr>
        <p:spPr>
          <a:xfrm>
            <a:off x="6096000" y="4427999"/>
            <a:ext cx="5004000" cy="1701339"/>
          </a:xfrm>
        </p:spPr>
        <p:txBody>
          <a:bodyPr/>
          <a:lstStyle>
            <a:lvl1pPr>
              <a:defRPr sz="2000"/>
            </a:lvl1pPr>
            <a:lvl2pPr>
              <a:defRPr sz="2000"/>
            </a:lvl2pPr>
            <a:lvl3pPr>
              <a:buClr>
                <a:srgbClr val="FC515B"/>
              </a:buClr>
              <a:defRPr sz="2000"/>
            </a:lvl3pPr>
            <a:lvl4pPr>
              <a:buClr>
                <a:srgbClr val="FC515B"/>
              </a:buClr>
              <a:defRPr sz="2000"/>
            </a:lvl4pPr>
            <a:lvl5pPr>
              <a:buClr>
                <a:srgbClr val="FC515B"/>
              </a:buClr>
              <a:defRPr sz="2000"/>
            </a:lvl5pPr>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endParaRPr lang="en-GB"/>
          </a:p>
        </p:txBody>
      </p:sp>
      <p:sp>
        <p:nvSpPr>
          <p:cNvPr id="17" name="Text Placeholder 9">
            <a:extLst>
              <a:ext uri="{FF2B5EF4-FFF2-40B4-BE49-F238E27FC236}">
                <a16:creationId xmlns:a16="http://schemas.microsoft.com/office/drawing/2014/main" id="{63B50FEB-8122-4690-AE49-3573CEE4DDF8}"/>
              </a:ext>
            </a:extLst>
          </p:cNvPr>
          <p:cNvSpPr>
            <a:spLocks noGrp="1"/>
          </p:cNvSpPr>
          <p:nvPr>
            <p:ph type="body" sz="quarter" idx="14"/>
          </p:nvPr>
        </p:nvSpPr>
        <p:spPr>
          <a:xfrm>
            <a:off x="10471200" y="450000"/>
            <a:ext cx="1720800" cy="244800"/>
          </a:xfrm>
          <a:solidFill>
            <a:srgbClr val="FC515B"/>
          </a:solidFill>
        </p:spPr>
        <p:txBody>
          <a:bodyPr lIns="151200" anchor="ctr"/>
          <a:lstStyle>
            <a:lvl1pPr>
              <a:tabLst>
                <a:tab pos="180000" algn="l"/>
              </a:tabLst>
              <a:defRPr sz="800">
                <a:solidFill>
                  <a:srgbClr val="FFFFFF"/>
                </a:solidFill>
                <a:latin typeface="+mj-lt"/>
              </a:defRPr>
            </a:lvl1pPr>
          </a:lstStyle>
          <a:p>
            <a:pPr lvl="0"/>
            <a:r>
              <a:rPr lang="en-US" dirty="1"/>
              <a:t>Click to edit Master text styles</a:t>
            </a:r>
          </a:p>
        </p:txBody>
      </p:sp>
      <p:sp>
        <p:nvSpPr>
          <p:cNvPr id="18" name="Text Placeholder 7">
            <a:extLst>
              <a:ext uri="{FF2B5EF4-FFF2-40B4-BE49-F238E27FC236}">
                <a16:creationId xmlns:a16="http://schemas.microsoft.com/office/drawing/2014/main" id="{98C7EA3C-78E3-4374-8445-41D4D1E2D2CF}"/>
              </a:ext>
            </a:extLst>
          </p:cNvPr>
          <p:cNvSpPr>
            <a:spLocks noGrp="1"/>
          </p:cNvSpPr>
          <p:nvPr>
            <p:ph type="body" sz="quarter" idx="13"/>
          </p:nvPr>
        </p:nvSpPr>
        <p:spPr>
          <a:xfrm>
            <a:off x="449263" y="874801"/>
            <a:ext cx="5646737" cy="442826"/>
          </a:xfrm>
        </p:spPr>
        <p:txBody>
          <a:bodyPr/>
          <a:lstStyle>
            <a:lvl1pPr>
              <a:defRPr sz="2800">
                <a:solidFill>
                  <a:srgbClr val="303030"/>
                </a:solidFill>
                <a:latin typeface="+mn-lt"/>
              </a:defRPr>
            </a:lvl1pPr>
          </a:lstStyle>
          <a:p>
            <a:pPr lvl="0"/>
            <a:r>
              <a:rPr lang="en-US" dirty="1"/>
              <a:t>Click to edit Master text styles</a:t>
            </a:r>
          </a:p>
        </p:txBody>
      </p:sp>
      <p:sp>
        <p:nvSpPr>
          <p:cNvPr id="7" name="Text Placeholder 6">
            <a:extLst>
              <a:ext uri="{FF2B5EF4-FFF2-40B4-BE49-F238E27FC236}">
                <a16:creationId xmlns:a16="http://schemas.microsoft.com/office/drawing/2014/main" id="{916410AA-00BD-4ABA-99F6-8D6D774F426E}"/>
              </a:ext>
            </a:extLst>
          </p:cNvPr>
          <p:cNvSpPr>
            <a:spLocks noGrp="1"/>
          </p:cNvSpPr>
          <p:nvPr>
            <p:ph type="body" sz="quarter" idx="21"/>
          </p:nvPr>
        </p:nvSpPr>
        <p:spPr>
          <a:xfrm>
            <a:off x="2106000" y="3204000"/>
            <a:ext cx="3347261" cy="628650"/>
          </a:xfrm>
        </p:spPr>
        <p:txBody>
          <a:bodyPr/>
          <a:lstStyle>
            <a:lvl1pPr>
              <a:defRPr sz="2000"/>
            </a:lvl1pPr>
          </a:lstStyle>
          <a:p>
            <a:pPr lvl="0"/>
            <a:r>
              <a:rPr lang="en-US" dirty="1"/>
              <a:t>Click to edit Master text styles</a:t>
            </a:r>
          </a:p>
        </p:txBody>
      </p:sp>
      <p:sp>
        <p:nvSpPr>
          <p:cNvPr id="19" name="Text Placeholder 6">
            <a:extLst>
              <a:ext uri="{FF2B5EF4-FFF2-40B4-BE49-F238E27FC236}">
                <a16:creationId xmlns:a16="http://schemas.microsoft.com/office/drawing/2014/main" id="{689A3393-A2D0-4995-B757-9B2DE7D6E2D4}"/>
              </a:ext>
            </a:extLst>
          </p:cNvPr>
          <p:cNvSpPr>
            <a:spLocks noGrp="1"/>
          </p:cNvSpPr>
          <p:nvPr>
            <p:ph type="body" sz="quarter" idx="22"/>
          </p:nvPr>
        </p:nvSpPr>
        <p:spPr>
          <a:xfrm>
            <a:off x="7752739" y="3204000"/>
            <a:ext cx="3347261" cy="628650"/>
          </a:xfrm>
        </p:spPr>
        <p:txBody>
          <a:bodyPr/>
          <a:lstStyle>
            <a:lvl1pPr>
              <a:defRPr sz="2000"/>
            </a:lvl1pPr>
          </a:lstStyle>
          <a:p>
            <a:pPr lvl="0"/>
            <a:r>
              <a:rPr lang="en-US" dirty="1"/>
              <a:t>Click to edit Master text styles</a:t>
            </a:r>
          </a:p>
        </p:txBody>
      </p:sp>
    </p:spTree>
    <p:extLst>
      <p:ext uri="{BB962C8B-B14F-4D97-AF65-F5344CB8AC3E}">
        <p14:creationId xmlns:p14="http://schemas.microsoft.com/office/powerpoint/2010/main" val="160626499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ombston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1F88B-8D52-482D-BF81-189C85526805}"/>
              </a:ext>
            </a:extLst>
          </p:cNvPr>
          <p:cNvSpPr>
            <a:spLocks noGrp="1"/>
          </p:cNvSpPr>
          <p:nvPr>
            <p:ph type="title"/>
          </p:nvPr>
        </p:nvSpPr>
        <p:spPr/>
        <p:txBody>
          <a:bodyPr/>
          <a:lstStyle/>
          <a:p>
            <a:r>
              <a:rPr lang="en-US" dirty="1"/>
              <a:t>Click to edit Master title style</a:t>
            </a:r>
            <a:endParaRPr lang="en-GB"/>
          </a:p>
        </p:txBody>
      </p:sp>
      <p:sp>
        <p:nvSpPr>
          <p:cNvPr id="5" name="Slide Number Placeholder 4">
            <a:extLst>
              <a:ext uri="{FF2B5EF4-FFF2-40B4-BE49-F238E27FC236}">
                <a16:creationId xmlns:a16="http://schemas.microsoft.com/office/drawing/2014/main" id="{1E49F576-DBE4-4558-84E8-AEB1A240EFBB}"/>
              </a:ext>
            </a:extLst>
          </p:cNvPr>
          <p:cNvSpPr>
            <a:spLocks noGrp="1"/>
          </p:cNvSpPr>
          <p:nvPr>
            <p:ph type="sldNum" sz="quarter" idx="12"/>
          </p:nvPr>
        </p:nvSpPr>
        <p:spPr/>
        <p:txBody>
          <a:bodyPr/>
          <a:lstStyle>
            <a:lvl1pPr>
              <a:defRPr>
                <a:solidFill>
                  <a:srgbClr val="303030"/>
                </a:solidFill>
              </a:defRPr>
            </a:lvl1pPr>
          </a:lstStyle>
          <a:p>
            <a:fld id="{AE40F04C-0113-48AC-B208-C432829543B5}" type="slidenum">
              <a:rPr lang="en-GB" smtClean="0"/>
              <a:t>‹#›</a:t>
            </a:fld>
            <a:endParaRPr lang="en-GB"/>
          </a:p>
        </p:txBody>
      </p:sp>
      <p:sp>
        <p:nvSpPr>
          <p:cNvPr id="11" name="Picture Placeholder 10">
            <a:extLst>
              <a:ext uri="{FF2B5EF4-FFF2-40B4-BE49-F238E27FC236}">
                <a16:creationId xmlns:a16="http://schemas.microsoft.com/office/drawing/2014/main" id="{D33AAECA-AEAF-4004-93AA-0C938CD6D04E}"/>
              </a:ext>
            </a:extLst>
          </p:cNvPr>
          <p:cNvSpPr>
            <a:spLocks noGrp="1"/>
          </p:cNvSpPr>
          <p:nvPr>
            <p:ph type="pic" sz="quarter" idx="13"/>
          </p:nvPr>
        </p:nvSpPr>
        <p:spPr>
          <a:xfrm>
            <a:off x="581891" y="1897812"/>
            <a:ext cx="2449902" cy="1210834"/>
          </a:xfrm>
          <a:noFill/>
        </p:spPr>
        <p:txBody>
          <a:bodyPr/>
          <a:lstStyle/>
          <a:p>
            <a:r>
              <a:rPr lang="en-US" dirty="1"/>
              <a:t>Click icon to add picture</a:t>
            </a:r>
            <a:endParaRPr lang="en-GB"/>
          </a:p>
        </p:txBody>
      </p:sp>
      <p:sp>
        <p:nvSpPr>
          <p:cNvPr id="12" name="Picture Placeholder 10">
            <a:extLst>
              <a:ext uri="{FF2B5EF4-FFF2-40B4-BE49-F238E27FC236}">
                <a16:creationId xmlns:a16="http://schemas.microsoft.com/office/drawing/2014/main" id="{276D43D8-BE6E-4E29-BBDF-D81138C2FE65}"/>
              </a:ext>
            </a:extLst>
          </p:cNvPr>
          <p:cNvSpPr>
            <a:spLocks noGrp="1"/>
          </p:cNvSpPr>
          <p:nvPr>
            <p:ph type="pic" sz="quarter" idx="14"/>
          </p:nvPr>
        </p:nvSpPr>
        <p:spPr>
          <a:xfrm>
            <a:off x="3441698" y="1897812"/>
            <a:ext cx="2449902" cy="1210834"/>
          </a:xfrm>
          <a:noFill/>
        </p:spPr>
        <p:txBody>
          <a:bodyPr/>
          <a:lstStyle/>
          <a:p>
            <a:r>
              <a:rPr lang="en-US" dirty="1"/>
              <a:t>Click icon to add picture</a:t>
            </a:r>
            <a:endParaRPr lang="en-GB"/>
          </a:p>
        </p:txBody>
      </p:sp>
      <p:sp>
        <p:nvSpPr>
          <p:cNvPr id="13" name="Picture Placeholder 10">
            <a:extLst>
              <a:ext uri="{FF2B5EF4-FFF2-40B4-BE49-F238E27FC236}">
                <a16:creationId xmlns:a16="http://schemas.microsoft.com/office/drawing/2014/main" id="{17366548-1F6D-484A-A759-D06BB4F0D8B0}"/>
              </a:ext>
            </a:extLst>
          </p:cNvPr>
          <p:cNvSpPr>
            <a:spLocks noGrp="1"/>
          </p:cNvSpPr>
          <p:nvPr>
            <p:ph type="pic" sz="quarter" idx="15"/>
          </p:nvPr>
        </p:nvSpPr>
        <p:spPr>
          <a:xfrm>
            <a:off x="6301505" y="1897812"/>
            <a:ext cx="2449902" cy="1210834"/>
          </a:xfrm>
          <a:noFill/>
        </p:spPr>
        <p:txBody>
          <a:bodyPr/>
          <a:lstStyle/>
          <a:p>
            <a:r>
              <a:rPr lang="en-US" dirty="1"/>
              <a:t>Click icon to add picture</a:t>
            </a:r>
            <a:endParaRPr lang="en-GB"/>
          </a:p>
        </p:txBody>
      </p:sp>
      <p:sp>
        <p:nvSpPr>
          <p:cNvPr id="14" name="Picture Placeholder 10">
            <a:extLst>
              <a:ext uri="{FF2B5EF4-FFF2-40B4-BE49-F238E27FC236}">
                <a16:creationId xmlns:a16="http://schemas.microsoft.com/office/drawing/2014/main" id="{64063A26-F895-4883-8DFF-24D69749AAEC}"/>
              </a:ext>
            </a:extLst>
          </p:cNvPr>
          <p:cNvSpPr>
            <a:spLocks noGrp="1"/>
          </p:cNvSpPr>
          <p:nvPr>
            <p:ph type="pic" sz="quarter" idx="16"/>
          </p:nvPr>
        </p:nvSpPr>
        <p:spPr>
          <a:xfrm>
            <a:off x="9161312" y="1897812"/>
            <a:ext cx="2449902" cy="1210834"/>
          </a:xfrm>
          <a:noFill/>
        </p:spPr>
        <p:txBody>
          <a:bodyPr/>
          <a:lstStyle/>
          <a:p>
            <a:r>
              <a:rPr lang="en-US" dirty="1"/>
              <a:t>Click icon to add picture</a:t>
            </a:r>
            <a:endParaRPr lang="en-GB"/>
          </a:p>
        </p:txBody>
      </p:sp>
      <p:sp>
        <p:nvSpPr>
          <p:cNvPr id="15" name="Text Placeholder 9">
            <a:extLst>
              <a:ext uri="{FF2B5EF4-FFF2-40B4-BE49-F238E27FC236}">
                <a16:creationId xmlns:a16="http://schemas.microsoft.com/office/drawing/2014/main" id="{85D325A9-8B40-40D2-BEF0-167F6DB93679}"/>
              </a:ext>
            </a:extLst>
          </p:cNvPr>
          <p:cNvSpPr>
            <a:spLocks noGrp="1"/>
          </p:cNvSpPr>
          <p:nvPr>
            <p:ph type="body" sz="quarter" idx="25"/>
          </p:nvPr>
        </p:nvSpPr>
        <p:spPr>
          <a:xfrm>
            <a:off x="10471200" y="450000"/>
            <a:ext cx="1720800" cy="244800"/>
          </a:xfrm>
          <a:solidFill>
            <a:srgbClr val="FC515B"/>
          </a:solidFill>
        </p:spPr>
        <p:txBody>
          <a:bodyPr lIns="151200" anchor="ctr"/>
          <a:lstStyle>
            <a:lvl1pPr>
              <a:tabLst>
                <a:tab pos="180000" algn="l"/>
              </a:tabLst>
              <a:defRPr sz="800">
                <a:solidFill>
                  <a:srgbClr val="FFFFFF"/>
                </a:solidFill>
                <a:latin typeface="+mj-lt"/>
              </a:defRPr>
            </a:lvl1pPr>
          </a:lstStyle>
          <a:p>
            <a:pPr lvl="0"/>
            <a:r>
              <a:rPr lang="en-US" dirty="1"/>
              <a:t>Click to edit Master text styles</a:t>
            </a:r>
          </a:p>
        </p:txBody>
      </p:sp>
      <p:sp>
        <p:nvSpPr>
          <p:cNvPr id="16" name="Text Placeholder 7">
            <a:extLst>
              <a:ext uri="{FF2B5EF4-FFF2-40B4-BE49-F238E27FC236}">
                <a16:creationId xmlns:a16="http://schemas.microsoft.com/office/drawing/2014/main" id="{87E2AF08-1A67-4CB9-8E0A-D1D5E2A429BE}"/>
              </a:ext>
            </a:extLst>
          </p:cNvPr>
          <p:cNvSpPr>
            <a:spLocks noGrp="1"/>
          </p:cNvSpPr>
          <p:nvPr>
            <p:ph type="body" sz="quarter" idx="26"/>
          </p:nvPr>
        </p:nvSpPr>
        <p:spPr>
          <a:xfrm>
            <a:off x="449263" y="874801"/>
            <a:ext cx="5646737" cy="442826"/>
          </a:xfrm>
        </p:spPr>
        <p:txBody>
          <a:bodyPr/>
          <a:lstStyle>
            <a:lvl1pPr>
              <a:defRPr sz="2800">
                <a:solidFill>
                  <a:srgbClr val="303030"/>
                </a:solidFill>
                <a:latin typeface="+mn-lt"/>
              </a:defRPr>
            </a:lvl1pPr>
          </a:lstStyle>
          <a:p>
            <a:pPr lvl="0"/>
            <a:r>
              <a:rPr lang="en-US" dirty="1"/>
              <a:t>Click to edit Master text styles</a:t>
            </a:r>
          </a:p>
        </p:txBody>
      </p:sp>
    </p:spTree>
    <p:extLst>
      <p:ext uri="{BB962C8B-B14F-4D97-AF65-F5344CB8AC3E}">
        <p14:creationId xmlns:p14="http://schemas.microsoft.com/office/powerpoint/2010/main" val="334243757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1AEAA-BC90-462D-9865-090FD9DC0BF4}"/>
              </a:ext>
            </a:extLst>
          </p:cNvPr>
          <p:cNvSpPr>
            <a:spLocks noGrp="1"/>
          </p:cNvSpPr>
          <p:nvPr>
            <p:ph type="title"/>
          </p:nvPr>
        </p:nvSpPr>
        <p:spPr/>
        <p:txBody>
          <a:bodyPr/>
          <a:lstStyle/>
          <a:p>
            <a:r>
              <a:rPr lang="en-US" dirty="1"/>
              <a:t>Click to edit Master title style</a:t>
            </a:r>
            <a:endParaRPr lang="en-GB"/>
          </a:p>
        </p:txBody>
      </p:sp>
      <p:sp>
        <p:nvSpPr>
          <p:cNvPr id="3" name="Content Placeholder 2">
            <a:extLst>
              <a:ext uri="{FF2B5EF4-FFF2-40B4-BE49-F238E27FC236}">
                <a16:creationId xmlns:a16="http://schemas.microsoft.com/office/drawing/2014/main" id="{D1C84C2B-8F92-4A14-842C-74B5C238F54A}"/>
              </a:ext>
            </a:extLst>
          </p:cNvPr>
          <p:cNvSpPr>
            <a:spLocks noGrp="1"/>
          </p:cNvSpPr>
          <p:nvPr>
            <p:ph idx="1"/>
          </p:nvPr>
        </p:nvSpPr>
        <p:spPr/>
        <p:txBody>
          <a:bodyPr/>
          <a:lstStyle>
            <a:lvl3pPr>
              <a:buClr>
                <a:srgbClr val="FC515B"/>
              </a:buClr>
              <a:defRPr/>
            </a:lvl3pPr>
            <a:lvl4pPr>
              <a:buClr>
                <a:srgbClr val="FC515B"/>
              </a:buClr>
              <a:defRPr/>
            </a:lvl4pPr>
            <a:lvl5pPr>
              <a:buClr>
                <a:srgbClr val="FC515B"/>
              </a:buClr>
              <a:defRPr/>
            </a:lvl5pPr>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endParaRPr lang="en-GB"/>
          </a:p>
        </p:txBody>
      </p:sp>
      <p:sp>
        <p:nvSpPr>
          <p:cNvPr id="9" name="Text Placeholder 9">
            <a:extLst>
              <a:ext uri="{FF2B5EF4-FFF2-40B4-BE49-F238E27FC236}">
                <a16:creationId xmlns:a16="http://schemas.microsoft.com/office/drawing/2014/main" id="{1FF326F1-77BE-4D76-8DB4-3F416B644E75}"/>
              </a:ext>
            </a:extLst>
          </p:cNvPr>
          <p:cNvSpPr>
            <a:spLocks noGrp="1"/>
          </p:cNvSpPr>
          <p:nvPr>
            <p:ph type="body" sz="quarter" idx="14"/>
          </p:nvPr>
        </p:nvSpPr>
        <p:spPr>
          <a:xfrm>
            <a:off x="10471200" y="450000"/>
            <a:ext cx="1720800" cy="244800"/>
          </a:xfrm>
          <a:solidFill>
            <a:srgbClr val="FC515B"/>
          </a:solidFill>
        </p:spPr>
        <p:txBody>
          <a:bodyPr lIns="151200" anchor="ctr"/>
          <a:lstStyle>
            <a:lvl1pPr>
              <a:tabLst>
                <a:tab pos="180000" algn="l"/>
              </a:tabLst>
              <a:defRPr sz="800">
                <a:solidFill>
                  <a:srgbClr val="FFFFFF"/>
                </a:solidFill>
                <a:latin typeface="+mj-lt"/>
              </a:defRPr>
            </a:lvl1pPr>
          </a:lstStyle>
          <a:p>
            <a:pPr lvl="0"/>
            <a:r>
              <a:rPr lang="en-US" dirty="1"/>
              <a:t>Click to edit Master text styles</a:t>
            </a:r>
          </a:p>
        </p:txBody>
      </p:sp>
      <p:sp>
        <p:nvSpPr>
          <p:cNvPr id="10" name="Text Placeholder 7">
            <a:extLst>
              <a:ext uri="{FF2B5EF4-FFF2-40B4-BE49-F238E27FC236}">
                <a16:creationId xmlns:a16="http://schemas.microsoft.com/office/drawing/2014/main" id="{6FB0C5E5-3EA0-49A0-99A2-3AA1AFFDC9DE}"/>
              </a:ext>
            </a:extLst>
          </p:cNvPr>
          <p:cNvSpPr>
            <a:spLocks noGrp="1"/>
          </p:cNvSpPr>
          <p:nvPr>
            <p:ph type="body" sz="quarter" idx="13"/>
          </p:nvPr>
        </p:nvSpPr>
        <p:spPr>
          <a:xfrm>
            <a:off x="449263" y="874801"/>
            <a:ext cx="5646737" cy="442826"/>
          </a:xfrm>
        </p:spPr>
        <p:txBody>
          <a:bodyPr/>
          <a:lstStyle>
            <a:lvl1pPr>
              <a:defRPr sz="2800">
                <a:solidFill>
                  <a:srgbClr val="303030"/>
                </a:solidFill>
                <a:latin typeface="+mn-lt"/>
              </a:defRPr>
            </a:lvl1pPr>
          </a:lstStyle>
          <a:p>
            <a:pPr lvl="0"/>
            <a:r>
              <a:rPr lang="en-US" dirty="1"/>
              <a:t>Click to edit Master text styles</a:t>
            </a:r>
          </a:p>
        </p:txBody>
      </p:sp>
      <p:pic>
        <p:nvPicPr>
          <p:cNvPr id="8" name="Picture 7">
            <a:extLst>
              <a:ext uri="{FF2B5EF4-FFF2-40B4-BE49-F238E27FC236}">
                <a16:creationId xmlns:a16="http://schemas.microsoft.com/office/drawing/2014/main" id="{5B638223-12F2-4F25-AC3A-9F940A6F7099}"/>
              </a:ext>
            </a:extLst>
          </p:cNvPr>
          <p:cNvPicPr>
            <a:picLocks noChangeAspect="1"/>
          </p:cNvPicPr>
          <p:nvPr userDrawn="1"/>
        </p:nvPicPr>
        <p:blipFill>
          <a:blip r:embed="rId2"/>
          <a:srcRect/>
          <a:stretch>
            <a:fillRect/>
          </a:stretch>
        </p:blipFill>
        <p:spPr>
          <a:xfrm>
            <a:off x="10170000" y="452438"/>
            <a:ext cx="155448" cy="246889"/>
          </a:xfrm>
          <a:prstGeom prst="rect"/>
        </p:spPr>
      </p:pic>
      <p:sp>
        <p:nvSpPr>
          <p:cNvPr id="11" name="Slide Number Placeholder 5">
            <a:extLst>
              <a:ext uri="{FF2B5EF4-FFF2-40B4-BE49-F238E27FC236}">
                <a16:creationId xmlns:a16="http://schemas.microsoft.com/office/drawing/2014/main" id="{069E0A77-5997-4A67-9FBE-0741CA3036B0}"/>
              </a:ext>
            </a:extLst>
          </p:cNvPr>
          <p:cNvSpPr>
            <a:spLocks noGrp="1"/>
          </p:cNvSpPr>
          <p:nvPr>
            <p:ph type="sldNum" sz="quarter" idx="4"/>
          </p:nvPr>
        </p:nvSpPr>
        <p:spPr>
          <a:xfrm>
            <a:off x="11419242" y="6480000"/>
            <a:ext cx="321908" cy="246810"/>
          </a:xfrm>
          <a:prstGeom prst="rect"/>
        </p:spPr>
        <p:txBody>
          <a:bodyPr vert="horz" lIns="0" tIns="0" rIns="0" bIns="0" rtlCol="0" anchor="b">
            <a:noAutofit/>
          </a:bodyPr>
          <a:lstStyle>
            <a:lvl1pPr algn="r">
              <a:lnSpc>
                <a:spcPct val="90000"/>
              </a:lnSpc>
              <a:defRPr sz="1200">
                <a:solidFill>
                  <a:srgbClr val="303030"/>
                </a:solidFill>
              </a:defRPr>
            </a:lvl1pPr>
          </a:lstStyle>
          <a:p>
            <a:fld id="{AE40F04C-0113-48AC-B208-C432829543B5}" type="slidenum">
              <a:rPr lang="en-GB" smtClean="0"/>
              <a:t>‹#›</a:t>
            </a:fld>
            <a:endParaRPr lang="en-GB"/>
          </a:p>
        </p:txBody>
      </p:sp>
    </p:spTree>
    <p:extLst>
      <p:ext uri="{BB962C8B-B14F-4D97-AF65-F5344CB8AC3E}">
        <p14:creationId xmlns:p14="http://schemas.microsoft.com/office/powerpoint/2010/main" val="51492513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0A07D-9301-491E-8623-B7B180EC7373}"/>
              </a:ext>
            </a:extLst>
          </p:cNvPr>
          <p:cNvSpPr>
            <a:spLocks noGrp="1"/>
          </p:cNvSpPr>
          <p:nvPr>
            <p:ph type="title"/>
          </p:nvPr>
        </p:nvSpPr>
        <p:spPr/>
        <p:txBody>
          <a:bodyPr/>
          <a:lstStyle/>
          <a:p>
            <a:r>
              <a:rPr lang="en-US" dirty="1"/>
              <a:t>Click to edit Master title style</a:t>
            </a:r>
            <a:endParaRPr lang="en-GB"/>
          </a:p>
        </p:txBody>
      </p:sp>
      <p:sp>
        <p:nvSpPr>
          <p:cNvPr id="5" name="Slide Number Placeholder 4">
            <a:extLst>
              <a:ext uri="{FF2B5EF4-FFF2-40B4-BE49-F238E27FC236}">
                <a16:creationId xmlns:a16="http://schemas.microsoft.com/office/drawing/2014/main" id="{F70B5D14-1CB2-406C-8D02-2A0EE9617528}"/>
              </a:ext>
            </a:extLst>
          </p:cNvPr>
          <p:cNvSpPr>
            <a:spLocks noGrp="1"/>
          </p:cNvSpPr>
          <p:nvPr>
            <p:ph type="sldNum" sz="quarter" idx="12"/>
          </p:nvPr>
        </p:nvSpPr>
        <p:spPr/>
        <p:txBody>
          <a:bodyPr/>
          <a:lstStyle>
            <a:lvl1pPr>
              <a:defRPr>
                <a:solidFill>
                  <a:srgbClr val="303030"/>
                </a:solidFill>
              </a:defRPr>
            </a:lvl1pPr>
          </a:lstStyle>
          <a:p>
            <a:fld id="{AE40F04C-0113-48AC-B208-C432829543B5}" type="slidenum">
              <a:rPr lang="en-GB" smtClean="0"/>
              <a:t>‹#›</a:t>
            </a:fld>
            <a:endParaRPr lang="en-GB"/>
          </a:p>
        </p:txBody>
      </p:sp>
      <p:sp>
        <p:nvSpPr>
          <p:cNvPr id="8" name="Text Placeholder 7">
            <a:extLst>
              <a:ext uri="{FF2B5EF4-FFF2-40B4-BE49-F238E27FC236}">
                <a16:creationId xmlns:a16="http://schemas.microsoft.com/office/drawing/2014/main" id="{6B2305D9-5707-4D8B-AFD3-912E7B460BA7}"/>
              </a:ext>
            </a:extLst>
          </p:cNvPr>
          <p:cNvSpPr>
            <a:spLocks noGrp="1"/>
          </p:cNvSpPr>
          <p:nvPr>
            <p:ph type="body" sz="quarter" idx="13" hasCustomPrompt="1"/>
          </p:nvPr>
        </p:nvSpPr>
        <p:spPr>
          <a:xfrm>
            <a:off x="449262" y="1765300"/>
            <a:ext cx="1252954" cy="582613"/>
          </a:xfrm>
          <a:solidFill>
            <a:srgbClr val="FEA8AD"/>
          </a:solidFill>
        </p:spPr>
        <p:txBody>
          <a:bodyPr anchor="ctr"/>
          <a:lstStyle>
            <a:lvl1pPr algn="ctr">
              <a:defRPr sz="1800">
                <a:solidFill>
                  <a:srgbClr val="FFFFFF"/>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1"/>
              <a:t>0000</a:t>
            </a:r>
            <a:endParaRPr lang="en-GB"/>
          </a:p>
        </p:txBody>
      </p:sp>
      <p:sp>
        <p:nvSpPr>
          <p:cNvPr id="18" name="Text Placeholder 7">
            <a:extLst>
              <a:ext uri="{FF2B5EF4-FFF2-40B4-BE49-F238E27FC236}">
                <a16:creationId xmlns:a16="http://schemas.microsoft.com/office/drawing/2014/main" id="{5799B4EC-0D9D-4169-8208-222381382C22}"/>
              </a:ext>
            </a:extLst>
          </p:cNvPr>
          <p:cNvSpPr>
            <a:spLocks noGrp="1"/>
          </p:cNvSpPr>
          <p:nvPr>
            <p:ph type="body" sz="quarter" idx="14" hasCustomPrompt="1"/>
          </p:nvPr>
        </p:nvSpPr>
        <p:spPr>
          <a:xfrm>
            <a:off x="1727373" y="1765300"/>
            <a:ext cx="1252954" cy="582613"/>
          </a:xfrm>
          <a:solidFill>
            <a:srgbClr val="FC515B"/>
          </a:solidFill>
        </p:spPr>
        <p:txBody>
          <a:bodyPr anchor="ctr"/>
          <a:lstStyle>
            <a:lvl1pPr algn="ctr">
              <a:defRPr sz="1800">
                <a:solidFill>
                  <a:srgbClr val="FFFFFF"/>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1"/>
              <a:t>0000</a:t>
            </a:r>
            <a:endParaRPr lang="en-GB"/>
          </a:p>
        </p:txBody>
      </p:sp>
      <p:sp>
        <p:nvSpPr>
          <p:cNvPr id="19" name="Text Placeholder 7">
            <a:extLst>
              <a:ext uri="{FF2B5EF4-FFF2-40B4-BE49-F238E27FC236}">
                <a16:creationId xmlns:a16="http://schemas.microsoft.com/office/drawing/2014/main" id="{4427CA06-443D-435C-8140-FA6FC3065B82}"/>
              </a:ext>
            </a:extLst>
          </p:cNvPr>
          <p:cNvSpPr>
            <a:spLocks noGrp="1"/>
          </p:cNvSpPr>
          <p:nvPr>
            <p:ph type="body" sz="quarter" idx="15" hasCustomPrompt="1"/>
          </p:nvPr>
        </p:nvSpPr>
        <p:spPr>
          <a:xfrm>
            <a:off x="3005484" y="1765300"/>
            <a:ext cx="1252954" cy="582613"/>
          </a:xfrm>
          <a:solidFill>
            <a:srgbClr val="FEA8AD"/>
          </a:solidFill>
        </p:spPr>
        <p:txBody>
          <a:bodyPr anchor="ctr"/>
          <a:lstStyle>
            <a:lvl1pPr algn="ctr">
              <a:defRPr sz="1800">
                <a:solidFill>
                  <a:srgbClr val="FFFFFF"/>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1"/>
              <a:t>0000</a:t>
            </a:r>
            <a:endParaRPr lang="en-GB"/>
          </a:p>
        </p:txBody>
      </p:sp>
      <p:sp>
        <p:nvSpPr>
          <p:cNvPr id="20" name="Text Placeholder 7">
            <a:extLst>
              <a:ext uri="{FF2B5EF4-FFF2-40B4-BE49-F238E27FC236}">
                <a16:creationId xmlns:a16="http://schemas.microsoft.com/office/drawing/2014/main" id="{AFC47942-411E-45EF-8CBB-FA05B39F0A1E}"/>
              </a:ext>
            </a:extLst>
          </p:cNvPr>
          <p:cNvSpPr>
            <a:spLocks noGrp="1"/>
          </p:cNvSpPr>
          <p:nvPr>
            <p:ph type="body" sz="quarter" idx="16" hasCustomPrompt="1"/>
          </p:nvPr>
        </p:nvSpPr>
        <p:spPr>
          <a:xfrm>
            <a:off x="4283595" y="1765300"/>
            <a:ext cx="1252954" cy="582613"/>
          </a:xfrm>
          <a:solidFill>
            <a:srgbClr val="FEA8AD"/>
          </a:solidFill>
        </p:spPr>
        <p:txBody>
          <a:bodyPr anchor="ctr"/>
          <a:lstStyle>
            <a:lvl1pPr algn="ctr">
              <a:defRPr sz="1800">
                <a:solidFill>
                  <a:srgbClr val="FFFFFF"/>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1"/>
              <a:t>0000</a:t>
            </a:r>
            <a:endParaRPr lang="en-GB"/>
          </a:p>
        </p:txBody>
      </p:sp>
      <p:sp>
        <p:nvSpPr>
          <p:cNvPr id="21" name="Text Placeholder 7">
            <a:extLst>
              <a:ext uri="{FF2B5EF4-FFF2-40B4-BE49-F238E27FC236}">
                <a16:creationId xmlns:a16="http://schemas.microsoft.com/office/drawing/2014/main" id="{2FBE7E2C-2D27-4F6C-8F77-9B8142C61D61}"/>
              </a:ext>
            </a:extLst>
          </p:cNvPr>
          <p:cNvSpPr>
            <a:spLocks noGrp="1"/>
          </p:cNvSpPr>
          <p:nvPr>
            <p:ph type="body" sz="quarter" idx="17" hasCustomPrompt="1"/>
          </p:nvPr>
        </p:nvSpPr>
        <p:spPr>
          <a:xfrm>
            <a:off x="5561706" y="1765300"/>
            <a:ext cx="1252954" cy="582613"/>
          </a:xfrm>
          <a:solidFill>
            <a:srgbClr val="FEA8AD"/>
          </a:solidFill>
        </p:spPr>
        <p:txBody>
          <a:bodyPr anchor="ctr"/>
          <a:lstStyle>
            <a:lvl1pPr algn="ctr">
              <a:defRPr sz="1800">
                <a:solidFill>
                  <a:srgbClr val="FFFFFF"/>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1"/>
              <a:t>0000</a:t>
            </a:r>
            <a:endParaRPr lang="en-GB"/>
          </a:p>
        </p:txBody>
      </p:sp>
      <p:sp>
        <p:nvSpPr>
          <p:cNvPr id="22" name="Text Placeholder 7">
            <a:extLst>
              <a:ext uri="{FF2B5EF4-FFF2-40B4-BE49-F238E27FC236}">
                <a16:creationId xmlns:a16="http://schemas.microsoft.com/office/drawing/2014/main" id="{5056FF18-3D80-4275-8AFC-3415B733624D}"/>
              </a:ext>
            </a:extLst>
          </p:cNvPr>
          <p:cNvSpPr>
            <a:spLocks noGrp="1"/>
          </p:cNvSpPr>
          <p:nvPr>
            <p:ph type="body" sz="quarter" idx="18" hasCustomPrompt="1"/>
          </p:nvPr>
        </p:nvSpPr>
        <p:spPr>
          <a:xfrm>
            <a:off x="6839817" y="1765300"/>
            <a:ext cx="1252954" cy="582613"/>
          </a:xfrm>
          <a:solidFill>
            <a:srgbClr val="FC515B"/>
          </a:solidFill>
        </p:spPr>
        <p:txBody>
          <a:bodyPr anchor="ctr"/>
          <a:lstStyle>
            <a:lvl1pPr algn="ctr">
              <a:defRPr sz="1800">
                <a:solidFill>
                  <a:srgbClr val="FFFFFF"/>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1"/>
              <a:t>0000</a:t>
            </a:r>
            <a:endParaRPr lang="en-GB"/>
          </a:p>
        </p:txBody>
      </p:sp>
      <p:sp>
        <p:nvSpPr>
          <p:cNvPr id="23" name="Text Placeholder 7">
            <a:extLst>
              <a:ext uri="{FF2B5EF4-FFF2-40B4-BE49-F238E27FC236}">
                <a16:creationId xmlns:a16="http://schemas.microsoft.com/office/drawing/2014/main" id="{3AE6CE3E-983D-46A8-B36E-AF39D8FC379A}"/>
              </a:ext>
            </a:extLst>
          </p:cNvPr>
          <p:cNvSpPr>
            <a:spLocks noGrp="1"/>
          </p:cNvSpPr>
          <p:nvPr>
            <p:ph type="body" sz="quarter" idx="19" hasCustomPrompt="1"/>
          </p:nvPr>
        </p:nvSpPr>
        <p:spPr>
          <a:xfrm>
            <a:off x="8117928" y="1765300"/>
            <a:ext cx="1252954" cy="582613"/>
          </a:xfrm>
          <a:solidFill>
            <a:srgbClr val="FEA8AD"/>
          </a:solidFill>
        </p:spPr>
        <p:txBody>
          <a:bodyPr anchor="ctr"/>
          <a:lstStyle>
            <a:lvl1pPr algn="ctr">
              <a:defRPr sz="1800">
                <a:solidFill>
                  <a:srgbClr val="FFFFFF"/>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1"/>
              <a:t>0000</a:t>
            </a:r>
            <a:endParaRPr lang="en-GB"/>
          </a:p>
        </p:txBody>
      </p:sp>
      <p:sp>
        <p:nvSpPr>
          <p:cNvPr id="24" name="Text Placeholder 7">
            <a:extLst>
              <a:ext uri="{FF2B5EF4-FFF2-40B4-BE49-F238E27FC236}">
                <a16:creationId xmlns:a16="http://schemas.microsoft.com/office/drawing/2014/main" id="{FBB9B619-3FE2-419C-8C88-BBF20AC17B25}"/>
              </a:ext>
            </a:extLst>
          </p:cNvPr>
          <p:cNvSpPr>
            <a:spLocks noGrp="1"/>
          </p:cNvSpPr>
          <p:nvPr>
            <p:ph type="body" sz="quarter" idx="20" hasCustomPrompt="1"/>
          </p:nvPr>
        </p:nvSpPr>
        <p:spPr>
          <a:xfrm>
            <a:off x="9396038" y="1765300"/>
            <a:ext cx="1252954" cy="582613"/>
          </a:xfrm>
          <a:solidFill>
            <a:srgbClr val="FC515B"/>
          </a:solidFill>
        </p:spPr>
        <p:txBody>
          <a:bodyPr anchor="ctr"/>
          <a:lstStyle>
            <a:lvl1pPr algn="ctr">
              <a:defRPr sz="1800">
                <a:solidFill>
                  <a:srgbClr val="FFFFFF"/>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1"/>
              <a:t>0000</a:t>
            </a:r>
            <a:endParaRPr lang="en-GB"/>
          </a:p>
        </p:txBody>
      </p:sp>
      <p:sp>
        <p:nvSpPr>
          <p:cNvPr id="25" name="Text Placeholder 7">
            <a:extLst>
              <a:ext uri="{FF2B5EF4-FFF2-40B4-BE49-F238E27FC236}">
                <a16:creationId xmlns:a16="http://schemas.microsoft.com/office/drawing/2014/main" id="{6947D52B-8936-4689-A163-BC2C60451149}"/>
              </a:ext>
            </a:extLst>
          </p:cNvPr>
          <p:cNvSpPr>
            <a:spLocks noGrp="1"/>
          </p:cNvSpPr>
          <p:nvPr>
            <p:ph type="body" sz="quarter" idx="21" hasCustomPrompt="1"/>
          </p:nvPr>
        </p:nvSpPr>
        <p:spPr>
          <a:xfrm>
            <a:off x="10674148" y="1766393"/>
            <a:ext cx="1517851" cy="582613"/>
          </a:xfrm>
          <a:solidFill>
            <a:srgbClr val="FEA8AD"/>
          </a:solidFill>
        </p:spPr>
        <p:txBody>
          <a:bodyPr anchor="ctr"/>
          <a:lstStyle>
            <a:lvl1pPr algn="ctr">
              <a:defRPr sz="1800">
                <a:solidFill>
                  <a:srgbClr val="FFFFFF"/>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1"/>
              <a:t>0000</a:t>
            </a:r>
            <a:endParaRPr lang="en-GB"/>
          </a:p>
        </p:txBody>
      </p:sp>
      <p:sp>
        <p:nvSpPr>
          <p:cNvPr id="26" name="Picture Placeholder 8">
            <a:extLst>
              <a:ext uri="{FF2B5EF4-FFF2-40B4-BE49-F238E27FC236}">
                <a16:creationId xmlns:a16="http://schemas.microsoft.com/office/drawing/2014/main" id="{1E69882D-291E-4333-A6DE-1ECE226AFECA}"/>
              </a:ext>
            </a:extLst>
          </p:cNvPr>
          <p:cNvSpPr>
            <a:spLocks noGrp="1" noChangeAspect="1"/>
          </p:cNvSpPr>
          <p:nvPr>
            <p:ph type="pic" sz="quarter" idx="22"/>
          </p:nvPr>
        </p:nvSpPr>
        <p:spPr>
          <a:xfrm>
            <a:off x="5571472" y="3182400"/>
            <a:ext cx="1242000" cy="1242000"/>
          </a:xfrm>
          <a:prstGeom prst="ellipse"/>
          <a:solidFill>
            <a:srgbClr val="D9D9D9"/>
          </a:solidFill>
        </p:spPr>
        <p:txBody>
          <a:bodyPr/>
          <a:lstStyle>
            <a:lvl1pPr algn="ctr">
              <a:defRPr sz="1000"/>
            </a:lvl1pPr>
          </a:lstStyle>
          <a:p>
            <a:r>
              <a:rPr lang="en-US" dirty="1"/>
              <a:t>Click icon to add picture</a:t>
            </a:r>
            <a:endParaRPr lang="en-GB"/>
          </a:p>
        </p:txBody>
      </p:sp>
      <p:sp>
        <p:nvSpPr>
          <p:cNvPr id="30" name="Picture Placeholder 8">
            <a:extLst>
              <a:ext uri="{FF2B5EF4-FFF2-40B4-BE49-F238E27FC236}">
                <a16:creationId xmlns:a16="http://schemas.microsoft.com/office/drawing/2014/main" id="{B9D5CDF1-FB6A-45C6-BCE9-04396285418A}"/>
              </a:ext>
            </a:extLst>
          </p:cNvPr>
          <p:cNvSpPr>
            <a:spLocks noGrp="1" noChangeAspect="1"/>
          </p:cNvSpPr>
          <p:nvPr>
            <p:ph type="pic" sz="quarter" idx="23"/>
          </p:nvPr>
        </p:nvSpPr>
        <p:spPr>
          <a:xfrm>
            <a:off x="9393350" y="3182400"/>
            <a:ext cx="1242000" cy="1242000"/>
          </a:xfrm>
          <a:prstGeom prst="ellipse"/>
          <a:solidFill>
            <a:srgbClr val="D9D9D9"/>
          </a:solidFill>
        </p:spPr>
        <p:txBody>
          <a:bodyPr/>
          <a:lstStyle>
            <a:lvl1pPr algn="ctr">
              <a:defRPr sz="1000"/>
            </a:lvl1pPr>
          </a:lstStyle>
          <a:p>
            <a:r>
              <a:rPr lang="en-US" dirty="1"/>
              <a:t>Click icon to add picture</a:t>
            </a:r>
            <a:endParaRPr lang="en-GB"/>
          </a:p>
        </p:txBody>
      </p:sp>
      <p:sp>
        <p:nvSpPr>
          <p:cNvPr id="32" name="Text Placeholder 9">
            <a:extLst>
              <a:ext uri="{FF2B5EF4-FFF2-40B4-BE49-F238E27FC236}">
                <a16:creationId xmlns:a16="http://schemas.microsoft.com/office/drawing/2014/main" id="{DEDE4091-3F99-4980-A396-1F8F2A770E39}"/>
              </a:ext>
            </a:extLst>
          </p:cNvPr>
          <p:cNvSpPr>
            <a:spLocks noGrp="1"/>
          </p:cNvSpPr>
          <p:nvPr>
            <p:ph type="body" sz="quarter" idx="25"/>
          </p:nvPr>
        </p:nvSpPr>
        <p:spPr>
          <a:xfrm>
            <a:off x="10471200" y="450000"/>
            <a:ext cx="1720800" cy="244800"/>
          </a:xfrm>
          <a:solidFill>
            <a:srgbClr val="FC515B"/>
          </a:solidFill>
        </p:spPr>
        <p:txBody>
          <a:bodyPr lIns="151200" anchor="ctr"/>
          <a:lstStyle>
            <a:lvl1pPr>
              <a:tabLst>
                <a:tab pos="180000" algn="l"/>
              </a:tabLst>
              <a:defRPr sz="800">
                <a:solidFill>
                  <a:srgbClr val="FFFFFF"/>
                </a:solidFill>
                <a:latin typeface="+mj-lt"/>
              </a:defRPr>
            </a:lvl1pPr>
          </a:lstStyle>
          <a:p>
            <a:pPr lvl="0"/>
            <a:r>
              <a:rPr lang="en-US" dirty="1"/>
              <a:t>Click to edit Master text styles</a:t>
            </a:r>
          </a:p>
        </p:txBody>
      </p:sp>
      <p:sp>
        <p:nvSpPr>
          <p:cNvPr id="28" name="Text Placeholder 7">
            <a:extLst>
              <a:ext uri="{FF2B5EF4-FFF2-40B4-BE49-F238E27FC236}">
                <a16:creationId xmlns:a16="http://schemas.microsoft.com/office/drawing/2014/main" id="{DC6844EA-B8E0-48B6-8B2E-177B4A05F504}"/>
              </a:ext>
            </a:extLst>
          </p:cNvPr>
          <p:cNvSpPr>
            <a:spLocks noGrp="1"/>
          </p:cNvSpPr>
          <p:nvPr>
            <p:ph type="body" sz="quarter" idx="26"/>
          </p:nvPr>
        </p:nvSpPr>
        <p:spPr>
          <a:xfrm>
            <a:off x="449263" y="874801"/>
            <a:ext cx="5646737" cy="442826"/>
          </a:xfrm>
        </p:spPr>
        <p:txBody>
          <a:bodyPr/>
          <a:lstStyle>
            <a:lvl1pPr>
              <a:defRPr sz="2800">
                <a:solidFill>
                  <a:srgbClr val="303030"/>
                </a:solidFill>
                <a:latin typeface="+mn-lt"/>
              </a:defRPr>
            </a:lvl1pPr>
          </a:lstStyle>
          <a:p>
            <a:pPr lvl="0"/>
            <a:r>
              <a:rPr lang="en-US" dirty="1"/>
              <a:t>Click to edit Master text styles</a:t>
            </a:r>
          </a:p>
        </p:txBody>
      </p:sp>
      <p:pic>
        <p:nvPicPr>
          <p:cNvPr id="6" name="Ink 5">
            <a:extLst>
              <a:ext uri="{FF2B5EF4-FFF2-40B4-BE49-F238E27FC236}">
                <a16:creationId xmlns:a16="http://schemas.microsoft.com/office/drawing/2014/main" id="{60516AC6-FFB1-490E-9E30-65BC90CFA8C2}"/>
              </a:ext>
            </a:extLst>
          </p:cNvPr>
          <p:cNvPicPr/>
          <p:nvPr/>
        </p:nvPicPr>
        <p:blipFill>
          <a:blip r:embed="rId4"/>
          <a:srcRect/>
          <a:stretch>
            <a:fillRect/>
          </a:stretch>
        </p:blipFill>
        <p:spPr>
          <a:xfrm>
            <a:off x="9743241" y="3705755"/>
            <a:ext cx="18000" cy="18000"/>
          </a:xfrm>
          <a:prstGeom prst="rect"/>
        </p:spPr>
      </p:pic>
    </p:spTree>
    <p:extLst>
      <p:ext uri="{BB962C8B-B14F-4D97-AF65-F5344CB8AC3E}">
        <p14:creationId xmlns:p14="http://schemas.microsoft.com/office/powerpoint/2010/main" val="100040450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23B9D-566C-4BF1-A35B-A011B11D159A}"/>
              </a:ext>
            </a:extLst>
          </p:cNvPr>
          <p:cNvSpPr>
            <a:spLocks noGrp="1"/>
          </p:cNvSpPr>
          <p:nvPr>
            <p:ph type="title"/>
          </p:nvPr>
        </p:nvSpPr>
        <p:spPr/>
        <p:txBody>
          <a:bodyPr/>
          <a:lstStyle/>
          <a:p>
            <a:r>
              <a:rPr lang="en-US" dirty="1"/>
              <a:t>Click to edit Master title style</a:t>
            </a:r>
            <a:endParaRPr lang="en-GB"/>
          </a:p>
        </p:txBody>
      </p:sp>
      <p:sp>
        <p:nvSpPr>
          <p:cNvPr id="5" name="Slide Number Placeholder 4">
            <a:extLst>
              <a:ext uri="{FF2B5EF4-FFF2-40B4-BE49-F238E27FC236}">
                <a16:creationId xmlns:a16="http://schemas.microsoft.com/office/drawing/2014/main" id="{7352386D-DD4E-4CAE-8BCD-D00DBDAD7C74}"/>
              </a:ext>
            </a:extLst>
          </p:cNvPr>
          <p:cNvSpPr>
            <a:spLocks noGrp="1"/>
          </p:cNvSpPr>
          <p:nvPr>
            <p:ph type="sldNum" sz="quarter" idx="12"/>
          </p:nvPr>
        </p:nvSpPr>
        <p:spPr/>
        <p:txBody>
          <a:bodyPr/>
          <a:lstStyle>
            <a:lvl1pPr>
              <a:defRPr>
                <a:solidFill>
                  <a:srgbClr val="303030"/>
                </a:solidFill>
              </a:defRPr>
            </a:lvl1pPr>
          </a:lstStyle>
          <a:p>
            <a:fld id="{AE40F04C-0113-48AC-B208-C432829543B5}" type="slidenum">
              <a:rPr lang="en-GB" smtClean="0"/>
              <a:t>‹#›</a:t>
            </a:fld>
            <a:endParaRPr lang="en-GB"/>
          </a:p>
        </p:txBody>
      </p:sp>
      <p:sp>
        <p:nvSpPr>
          <p:cNvPr id="6" name="Text Placeholder 7">
            <a:extLst>
              <a:ext uri="{FF2B5EF4-FFF2-40B4-BE49-F238E27FC236}">
                <a16:creationId xmlns:a16="http://schemas.microsoft.com/office/drawing/2014/main" id="{1DB89648-86B0-4B76-8DD3-0C599B335BAE}"/>
              </a:ext>
            </a:extLst>
          </p:cNvPr>
          <p:cNvSpPr>
            <a:spLocks noGrp="1"/>
          </p:cNvSpPr>
          <p:nvPr>
            <p:ph type="body" sz="quarter" idx="13"/>
          </p:nvPr>
        </p:nvSpPr>
        <p:spPr>
          <a:xfrm>
            <a:off x="449263" y="874801"/>
            <a:ext cx="5646737" cy="442826"/>
          </a:xfrm>
        </p:spPr>
        <p:txBody>
          <a:bodyPr/>
          <a:lstStyle>
            <a:lvl1pPr>
              <a:defRPr sz="2800">
                <a:solidFill>
                  <a:srgbClr val="303030"/>
                </a:solidFill>
                <a:latin typeface="+mn-lt"/>
              </a:defRPr>
            </a:lvl1pPr>
          </a:lstStyle>
          <a:p>
            <a:pPr lvl="0"/>
            <a:r>
              <a:rPr lang="en-US" dirty="1"/>
              <a:t>Click to edit Master text styles</a:t>
            </a:r>
          </a:p>
        </p:txBody>
      </p:sp>
      <p:sp>
        <p:nvSpPr>
          <p:cNvPr id="8" name="Text Placeholder 9">
            <a:extLst>
              <a:ext uri="{FF2B5EF4-FFF2-40B4-BE49-F238E27FC236}">
                <a16:creationId xmlns:a16="http://schemas.microsoft.com/office/drawing/2014/main" id="{0B77FED6-9369-4A2E-B65C-1BEBBCC7E08A}"/>
              </a:ext>
            </a:extLst>
          </p:cNvPr>
          <p:cNvSpPr>
            <a:spLocks noGrp="1"/>
          </p:cNvSpPr>
          <p:nvPr>
            <p:ph type="body" sz="quarter" idx="14"/>
          </p:nvPr>
        </p:nvSpPr>
        <p:spPr>
          <a:xfrm>
            <a:off x="10471200" y="450000"/>
            <a:ext cx="1720800" cy="244800"/>
          </a:xfrm>
          <a:solidFill>
            <a:schemeClr val="accent5"/>
          </a:solidFill>
        </p:spPr>
        <p:txBody>
          <a:bodyPr lIns="151200" anchor="ctr"/>
          <a:lstStyle>
            <a:lvl1pPr>
              <a:tabLst>
                <a:tab pos="180000" algn="l"/>
              </a:tabLst>
              <a:defRPr sz="800">
                <a:solidFill>
                  <a:srgbClr val="FFFFFF"/>
                </a:solidFill>
                <a:latin typeface="+mj-lt"/>
              </a:defRPr>
            </a:lvl1pPr>
          </a:lstStyle>
          <a:p>
            <a:pPr lvl="0"/>
            <a:r>
              <a:rPr lang="en-US" dirty="1"/>
              <a:t>Click to edit Master text styles</a:t>
            </a:r>
          </a:p>
        </p:txBody>
      </p:sp>
    </p:spTree>
    <p:extLst>
      <p:ext uri="{BB962C8B-B14F-4D97-AF65-F5344CB8AC3E}">
        <p14:creationId xmlns:p14="http://schemas.microsoft.com/office/powerpoint/2010/main" val="11918002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Coral">
    <p:bg>
      <p:bgPr>
        <a:solidFill>
          <a:srgbClr val="FC515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23B9D-566C-4BF1-A35B-A011B11D159A}"/>
              </a:ext>
            </a:extLst>
          </p:cNvPr>
          <p:cNvSpPr>
            <a:spLocks noGrp="1"/>
          </p:cNvSpPr>
          <p:nvPr>
            <p:ph type="title"/>
          </p:nvPr>
        </p:nvSpPr>
        <p:spPr/>
        <p:txBody>
          <a:bodyPr/>
          <a:lstStyle>
            <a:lvl1pPr>
              <a:defRPr>
                <a:solidFill>
                  <a:srgbClr val="FFFFFF"/>
                </a:solidFill>
              </a:defRPr>
            </a:lvl1pPr>
          </a:lstStyle>
          <a:p>
            <a:r>
              <a:rPr lang="en-US" dirty="1"/>
              <a:t>Click to edit Master title style</a:t>
            </a:r>
            <a:endParaRPr lang="en-GB"/>
          </a:p>
        </p:txBody>
      </p:sp>
      <p:sp>
        <p:nvSpPr>
          <p:cNvPr id="5" name="Slide Number Placeholder 4">
            <a:extLst>
              <a:ext uri="{FF2B5EF4-FFF2-40B4-BE49-F238E27FC236}">
                <a16:creationId xmlns:a16="http://schemas.microsoft.com/office/drawing/2014/main" id="{7352386D-DD4E-4CAE-8BCD-D00DBDAD7C74}"/>
              </a:ext>
            </a:extLst>
          </p:cNvPr>
          <p:cNvSpPr>
            <a:spLocks noGrp="1"/>
          </p:cNvSpPr>
          <p:nvPr>
            <p:ph type="sldNum" sz="quarter" idx="12"/>
          </p:nvPr>
        </p:nvSpPr>
        <p:spPr/>
        <p:txBody>
          <a:bodyPr/>
          <a:lstStyle>
            <a:lvl1pPr>
              <a:defRPr>
                <a:solidFill>
                  <a:srgbClr val="FFFFFF"/>
                </a:solidFill>
              </a:defRPr>
            </a:lvl1pPr>
          </a:lstStyle>
          <a:p>
            <a:fld id="{AE40F04C-0113-48AC-B208-C432829543B5}" type="slidenum">
              <a:rPr lang="en-GB" smtClean="0"/>
              <a:t>‹#›</a:t>
            </a:fld>
            <a:endParaRPr lang="en-GB"/>
          </a:p>
        </p:txBody>
      </p:sp>
      <p:sp>
        <p:nvSpPr>
          <p:cNvPr id="6" name="Text Placeholder 7">
            <a:extLst>
              <a:ext uri="{FF2B5EF4-FFF2-40B4-BE49-F238E27FC236}">
                <a16:creationId xmlns:a16="http://schemas.microsoft.com/office/drawing/2014/main" id="{1DB89648-86B0-4B76-8DD3-0C599B335BAE}"/>
              </a:ext>
            </a:extLst>
          </p:cNvPr>
          <p:cNvSpPr>
            <a:spLocks noGrp="1"/>
          </p:cNvSpPr>
          <p:nvPr>
            <p:ph type="body" sz="quarter" idx="13"/>
          </p:nvPr>
        </p:nvSpPr>
        <p:spPr>
          <a:xfrm>
            <a:off x="449263" y="874801"/>
            <a:ext cx="5646737" cy="442826"/>
          </a:xfrm>
        </p:spPr>
        <p:txBody>
          <a:bodyPr/>
          <a:lstStyle>
            <a:lvl1pPr>
              <a:defRPr sz="2800">
                <a:solidFill>
                  <a:srgbClr val="FFFFFF"/>
                </a:solidFill>
                <a:latin typeface="+mn-lt"/>
              </a:defRPr>
            </a:lvl1pPr>
          </a:lstStyle>
          <a:p>
            <a:pPr lvl="0"/>
            <a:r>
              <a:rPr lang="en-US" dirty="1"/>
              <a:t>Click to edit Master text styles</a:t>
            </a:r>
          </a:p>
        </p:txBody>
      </p:sp>
      <p:sp>
        <p:nvSpPr>
          <p:cNvPr id="10" name="TextBox 9">
            <a:extLst>
              <a:ext uri="{FF2B5EF4-FFF2-40B4-BE49-F238E27FC236}">
                <a16:creationId xmlns:a16="http://schemas.microsoft.com/office/drawing/2014/main" id="{A5D4EEF9-175F-4F85-8A21-B6991513BA22}"/>
              </a:ext>
            </a:extLst>
          </p:cNvPr>
          <p:cNvSpPr txBox="1"/>
          <p:nvPr userDrawn="1">
            <p:custDataLst>
              <p:tags r:id="rId1"/>
            </p:custDataLst>
          </p:nvPr>
        </p:nvSpPr>
        <p:spPr>
          <a:xfrm>
            <a:off x="450000" y="6408000"/>
            <a:ext cx="3812400" cy="248400"/>
          </a:xfrm>
          <a:prstGeom prst="rect"/>
          <a:noFill/>
        </p:spPr>
        <p:txBody>
          <a:bodyPr vert="horz" wrap="square" lIns="0" tIns="0" rIns="0" bIns="0" rtlCol="0" anchor="b" anchorCtr="0">
            <a:noAutofit/>
          </a:bodyPr>
          <a:lstStyle/>
          <a:p>
            <a:pPr algn="l"/>
            <a:r>
              <a:rPr lang="en-GB" sz="800" dirty="1">
                <a:solidFill>
                  <a:srgbClr val="FFFFFF"/>
                </a:solidFill>
              </a:rPr>
              <a:t>L_LIVE_EMEA2:100808663v1</a:t>
            </a:r>
          </a:p>
        </p:txBody>
      </p:sp>
      <p:pic>
        <p:nvPicPr>
          <p:cNvPr id="8" name="Picture 7">
            <a:extLst>
              <a:ext uri="{FF2B5EF4-FFF2-40B4-BE49-F238E27FC236}">
                <a16:creationId xmlns:a16="http://schemas.microsoft.com/office/drawing/2014/main" id="{7D2CD026-FFD0-42A1-A2AD-1CF95216CC0C}"/>
              </a:ext>
            </a:extLst>
          </p:cNvPr>
          <p:cNvPicPr>
            <a:picLocks noChangeAspect="1"/>
          </p:cNvPicPr>
          <p:nvPr userDrawn="1"/>
        </p:nvPicPr>
        <p:blipFill>
          <a:blip r:embed="rId3"/>
          <a:srcRect/>
          <a:stretch>
            <a:fillRect/>
          </a:stretch>
        </p:blipFill>
        <p:spPr>
          <a:xfrm>
            <a:off x="10170000" y="452438"/>
            <a:ext cx="155448" cy="246889"/>
          </a:xfrm>
          <a:prstGeom prst="rect"/>
        </p:spPr>
      </p:pic>
      <p:sp>
        <p:nvSpPr>
          <p:cNvPr id="9" name="Text Placeholder 9">
            <a:extLst>
              <a:ext uri="{FF2B5EF4-FFF2-40B4-BE49-F238E27FC236}">
                <a16:creationId xmlns:a16="http://schemas.microsoft.com/office/drawing/2014/main" id="{38EBB898-ECFD-449E-A36D-30F75C9BEE5D}"/>
              </a:ext>
            </a:extLst>
          </p:cNvPr>
          <p:cNvSpPr>
            <a:spLocks noGrp="1"/>
          </p:cNvSpPr>
          <p:nvPr>
            <p:ph type="body" sz="quarter" idx="14"/>
          </p:nvPr>
        </p:nvSpPr>
        <p:spPr>
          <a:xfrm>
            <a:off x="10471200" y="450000"/>
            <a:ext cx="1720800" cy="244800"/>
          </a:xfrm>
          <a:solidFill>
            <a:srgbClr val="88E5BD"/>
          </a:solidFill>
        </p:spPr>
        <p:txBody>
          <a:bodyPr lIns="151200" anchor="ctr"/>
          <a:lstStyle>
            <a:lvl1pPr>
              <a:tabLst>
                <a:tab pos="180000" algn="l"/>
              </a:tabLst>
              <a:defRPr sz="800">
                <a:latin typeface="+mj-lt"/>
              </a:defRPr>
            </a:lvl1pPr>
          </a:lstStyle>
          <a:p>
            <a:pPr lvl="0"/>
            <a:r>
              <a:rPr lang="en-US" dirty="1"/>
              <a:t>Click to edit Master text styles</a:t>
            </a:r>
          </a:p>
        </p:txBody>
      </p:sp>
    </p:spTree>
    <p:extLst>
      <p:ext uri="{BB962C8B-B14F-4D97-AF65-F5344CB8AC3E}">
        <p14:creationId xmlns:p14="http://schemas.microsoft.com/office/powerpoint/2010/main" val="182257752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5CC5CCC-3EC7-4614-8E66-66AAEC56D797}"/>
              </a:ext>
            </a:extLst>
          </p:cNvPr>
          <p:cNvSpPr>
            <a:spLocks noGrp="1"/>
          </p:cNvSpPr>
          <p:nvPr>
            <p:ph type="sldNum" sz="quarter" idx="12"/>
          </p:nvPr>
        </p:nvSpPr>
        <p:spPr/>
        <p:txBody>
          <a:bodyPr/>
          <a:lstStyle>
            <a:lvl1pPr>
              <a:defRPr>
                <a:solidFill>
                  <a:srgbClr val="303030"/>
                </a:solidFill>
              </a:defRPr>
            </a:lvl1pPr>
          </a:lstStyle>
          <a:p>
            <a:fld id="{AE40F04C-0113-48AC-B208-C432829543B5}" type="slidenum">
              <a:rPr lang="en-GB" smtClean="0"/>
              <a:t>‹#›</a:t>
            </a:fld>
            <a:endParaRPr lang="en-GB"/>
          </a:p>
        </p:txBody>
      </p:sp>
      <p:sp>
        <p:nvSpPr>
          <p:cNvPr id="5" name="Text Placeholder 9">
            <a:extLst>
              <a:ext uri="{FF2B5EF4-FFF2-40B4-BE49-F238E27FC236}">
                <a16:creationId xmlns:a16="http://schemas.microsoft.com/office/drawing/2014/main" id="{FDB9E97A-9610-4657-8FF5-994CC317E27C}"/>
              </a:ext>
            </a:extLst>
          </p:cNvPr>
          <p:cNvSpPr>
            <a:spLocks noGrp="1"/>
          </p:cNvSpPr>
          <p:nvPr>
            <p:ph type="body" sz="quarter" idx="14"/>
          </p:nvPr>
        </p:nvSpPr>
        <p:spPr>
          <a:xfrm>
            <a:off x="10471200" y="450000"/>
            <a:ext cx="1720800" cy="244800"/>
          </a:xfrm>
          <a:solidFill>
            <a:schemeClr val="accent5"/>
          </a:solidFill>
        </p:spPr>
        <p:txBody>
          <a:bodyPr lIns="151200" anchor="ctr"/>
          <a:lstStyle>
            <a:lvl1pPr>
              <a:tabLst>
                <a:tab pos="180000" algn="l"/>
              </a:tabLst>
              <a:defRPr sz="800">
                <a:solidFill>
                  <a:schemeClr val="bg1"/>
                </a:solidFill>
                <a:latin typeface="+mj-lt"/>
              </a:defRPr>
            </a:lvl1pPr>
          </a:lstStyle>
          <a:p>
            <a:pPr lvl="0"/>
            <a:r>
              <a:rPr lang="en-US" dirty="1"/>
              <a:t>Click to edit Master text styles</a:t>
            </a:r>
          </a:p>
        </p:txBody>
      </p:sp>
    </p:spTree>
    <p:extLst>
      <p:ext uri="{BB962C8B-B14F-4D97-AF65-F5344CB8AC3E}">
        <p14:creationId xmlns:p14="http://schemas.microsoft.com/office/powerpoint/2010/main" val="384339517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1"/>
              <a:t>Klik om stijl te bewerken</a:t>
            </a:r>
            <a:endParaRPr lang="en-US"/>
          </a:p>
        </p:txBody>
      </p:sp>
      <p:sp>
        <p:nvSpPr>
          <p:cNvPr id="3" name="Content Placeholder 2"/>
          <p:cNvSpPr>
            <a:spLocks noGrp="1"/>
          </p:cNvSpPr>
          <p:nvPr>
            <p:ph idx="1"/>
          </p:nvPr>
        </p:nvSpPr>
        <p:spPr/>
        <p:txBody>
          <a:bodyPr/>
          <a:lstStyle/>
          <a:p>
            <a:pPr lvl="0"/>
            <a:r>
              <a:rPr lang="nl-NL" dirty="1"/>
              <a:t>Klikken om de tekststijl van het model te bewerken</a:t>
            </a:r>
          </a:p>
          <a:p>
            <a:pPr lvl="1"/>
            <a:r>
              <a:rPr lang="nl-NL" dirty="1"/>
              <a:t>Tweede niveau</a:t>
            </a:r>
          </a:p>
          <a:p>
            <a:pPr lvl="2"/>
            <a:r>
              <a:rPr lang="nl-NL" dirty="1"/>
              <a:t>Derde niveau</a:t>
            </a:r>
          </a:p>
          <a:p>
            <a:pPr lvl="3"/>
            <a:r>
              <a:rPr lang="nl-NL" dirty="1"/>
              <a:t>Vierde niveau</a:t>
            </a:r>
          </a:p>
          <a:p>
            <a:pPr lvl="4"/>
            <a:r>
              <a:rPr lang="nl-NL" dirty="1"/>
              <a:t>Vijfde niveau</a:t>
            </a:r>
            <a:endParaRPr lang="en-US"/>
          </a:p>
        </p:txBody>
      </p:sp>
      <p:sp>
        <p:nvSpPr>
          <p:cNvPr id="4" name="Date Placeholder 3"/>
          <p:cNvSpPr>
            <a:spLocks noGrp="1"/>
          </p:cNvSpPr>
          <p:nvPr>
            <p:ph type="dt" sz="half" idx="10"/>
          </p:nvPr>
        </p:nvSpPr>
        <p:spPr/>
        <p:txBody>
          <a:bodyPr/>
          <a:lstStyle/>
          <a:p>
            <a:fld id="{BD03BD72-C85F-464E-AD8A-90B94F653537}" type="datetimeFigureOut">
              <a:rPr lang="nl-NL" smtClean="0"/>
              <a:t>14-10-2022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5FF6FAF-A50D-471C-8AF8-342E04749E55}" type="slidenum">
              <a:rPr lang="nl-NL" smtClean="0"/>
              <a:t>‹#›</a:t>
            </a:fld>
            <a:endParaRPr lang="nl-NL"/>
          </a:p>
        </p:txBody>
      </p:sp>
    </p:spTree>
    <p:extLst>
      <p:ext uri="{BB962C8B-B14F-4D97-AF65-F5344CB8AC3E}">
        <p14:creationId xmlns:p14="http://schemas.microsoft.com/office/powerpoint/2010/main" val="6437796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 Title Slide Default">
    <p:bg>
      <p:bgPr>
        <a:solidFill>
          <a:schemeClr val="tx2"/>
        </a:solidFill>
        <a:effectLst/>
      </p:bgPr>
    </p:bg>
    <p:spTree>
      <p:nvGrpSpPr>
        <p:cNvPr id="1" name=""/>
        <p:cNvGrpSpPr/>
        <p:nvPr/>
      </p:nvGrpSpPr>
      <p:grpSpPr>
        <a:xfrm>
          <a:off x="0" y="0"/>
          <a:ext cx="0" cy="0"/>
          <a:chOff x="0" y="0"/>
          <a:chExt cx="0" cy="0"/>
        </a:xfrm>
      </p:grpSpPr>
      <p:pic>
        <p:nvPicPr>
          <p:cNvPr id="12" name="TextBox 4">
            <a:extLst>
              <a:ext uri="{FF2B5EF4-FFF2-40B4-BE49-F238E27FC236}">
                <a16:creationId xmlns:a16="http://schemas.microsoft.com/office/drawing/2014/main" id="{61DBDFEA-CAC1-4DBE-B772-90FAE04A4028}"/>
              </a:ext>
            </a:extLst>
          </p:cNvPr>
          <p:cNvPicPr>
            <a:picLocks noChangeAspect="1"/>
          </p:cNvPicPr>
          <p:nvPr userDrawn="1">
            <p:custDataLst>
              <p:tags r:id="rId1"/>
            </p:custDataLst>
          </p:nvPr>
        </p:nvPicPr>
        <p:blipFill>
          <a:blip r:embed="rId6"/>
          <a:srcRect/>
          <a:stretch>
            <a:fillRect/>
          </a:stretch>
        </p:blipFill>
        <p:spPr>
          <a:xfrm>
            <a:off x="0" y="0"/>
            <a:ext cx="12192000" cy="6858000"/>
          </a:xfrm>
          <a:prstGeom prst="rect"/>
          <a:effectLst>
            <a:glow>
              <a:srgbClr val="000000"/>
            </a:glow>
          </a:effectLst>
        </p:spPr>
      </p:pic>
      <p:sp>
        <p:nvSpPr>
          <p:cNvPr id="2" name="Title 1">
            <a:extLst>
              <a:ext uri="{FF2B5EF4-FFF2-40B4-BE49-F238E27FC236}">
                <a16:creationId xmlns:a16="http://schemas.microsoft.com/office/drawing/2014/main" id="{A02A1EC5-05E1-47D8-9B38-0DF17C155449}"/>
              </a:ext>
            </a:extLst>
          </p:cNvPr>
          <p:cNvSpPr>
            <a:spLocks noGrp="1"/>
          </p:cNvSpPr>
          <p:nvPr>
            <p:ph type="ctrTitle" hasCustomPrompt="1"/>
          </p:nvPr>
        </p:nvSpPr>
        <p:spPr>
          <a:xfrm>
            <a:off x="450852" y="979200"/>
            <a:ext cx="4806947" cy="530420"/>
          </a:xfrm>
        </p:spPr>
        <p:txBody>
          <a:bodyPr anchor="t"/>
          <a:lstStyle>
            <a:lvl1pPr algn="l">
              <a:defRPr sz="3900">
                <a:solidFill>
                  <a:schemeClr val="bg2"/>
                </a:solidFill>
              </a:defRPr>
            </a:lvl1pPr>
          </a:lstStyle>
          <a:p>
            <a:r>
              <a:rPr lang="en-GB" dirty="1"/>
              <a:t>Presentation Title</a:t>
            </a:r>
          </a:p>
        </p:txBody>
      </p:sp>
      <p:sp>
        <p:nvSpPr>
          <p:cNvPr id="3" name="Subtitle 2">
            <a:extLst>
              <a:ext uri="{FF2B5EF4-FFF2-40B4-BE49-F238E27FC236}">
                <a16:creationId xmlns:a16="http://schemas.microsoft.com/office/drawing/2014/main" id="{35C1377C-01A0-4EFA-A492-89F99AAF0D18}"/>
              </a:ext>
            </a:extLst>
          </p:cNvPr>
          <p:cNvSpPr>
            <a:spLocks noGrp="1"/>
          </p:cNvSpPr>
          <p:nvPr>
            <p:ph type="subTitle" idx="1" hasCustomPrompt="1"/>
          </p:nvPr>
        </p:nvSpPr>
        <p:spPr>
          <a:xfrm>
            <a:off x="449262" y="1580321"/>
            <a:ext cx="4808537" cy="1094432"/>
          </a:xfrm>
        </p:spPr>
        <p:txBody>
          <a:bodyPr/>
          <a:lstStyle>
            <a:lvl1pPr marL="0" indent="0" algn="l">
              <a:lnSpc>
                <a:spcPct val="90000"/>
              </a:lnSpc>
              <a:buNone/>
              <a:defRPr sz="39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1"/>
              <a:t>Presentation Subtitle</a:t>
            </a:r>
          </a:p>
        </p:txBody>
      </p:sp>
      <p:sp>
        <p:nvSpPr>
          <p:cNvPr id="11" name="Text Placeholder 10">
            <a:extLst>
              <a:ext uri="{FF2B5EF4-FFF2-40B4-BE49-F238E27FC236}">
                <a16:creationId xmlns:a16="http://schemas.microsoft.com/office/drawing/2014/main" id="{9B6AEE67-E428-48C5-AEB7-0EB3459E5CD7}"/>
              </a:ext>
            </a:extLst>
          </p:cNvPr>
          <p:cNvSpPr>
            <a:spLocks noGrp="1"/>
          </p:cNvSpPr>
          <p:nvPr>
            <p:ph type="body" sz="quarter" idx="10" hasCustomPrompt="1"/>
          </p:nvPr>
        </p:nvSpPr>
        <p:spPr>
          <a:xfrm>
            <a:off x="449263" y="4968001"/>
            <a:ext cx="4808536" cy="309678"/>
          </a:xfrm>
        </p:spPr>
        <p:txBody>
          <a:bodyPr/>
          <a:lstStyle>
            <a:lvl1pPr>
              <a:lnSpc>
                <a:spcPct val="100000"/>
              </a:lnSpc>
              <a:defRPr>
                <a:solidFill>
                  <a:schemeClr val="bg2"/>
                </a:solidFill>
                <a:latin typeface="+mj-lt"/>
              </a:defRPr>
            </a:lvl1pPr>
            <a:lvl2pPr marL="0" indent="0">
              <a:lnSpc>
                <a:spcPct val="100000"/>
              </a:lnSpc>
              <a:buNone/>
              <a:defRPr>
                <a:solidFill>
                  <a:schemeClr val="accent5"/>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r>
              <a:rPr lang="en-GB" dirty="1"/>
              <a:t>Location/Conference in first level</a:t>
            </a:r>
          </a:p>
        </p:txBody>
      </p:sp>
      <p:pic>
        <p:nvPicPr>
          <p:cNvPr id="9" name="Picture 8">
            <a:extLst>
              <a:ext uri="{FF2B5EF4-FFF2-40B4-BE49-F238E27FC236}">
                <a16:creationId xmlns:a16="http://schemas.microsoft.com/office/drawing/2014/main" id="{A50B2D4A-DB88-4AD0-8CE2-437296B405EE}"/>
              </a:ext>
            </a:extLst>
          </p:cNvPr>
          <p:cNvPicPr>
            <a:picLocks noChangeAspect="1"/>
          </p:cNvPicPr>
          <p:nvPr userDrawn="1">
            <p:custDataLst>
              <p:tags r:id="rId2"/>
            </p:custDataLst>
          </p:nvPr>
        </p:nvPicPr>
        <p:blipFill>
          <a:blip r:embed="rId7"/>
          <a:srcRect/>
          <a:stretch>
            <a:fillRect/>
          </a:stretch>
        </p:blipFill>
        <p:spPr>
          <a:xfrm>
            <a:off x="10598400" y="453600"/>
            <a:ext cx="1144800" cy="330584"/>
          </a:xfrm>
          <a:prstGeom prst="rect"/>
        </p:spPr>
      </p:pic>
      <p:sp>
        <p:nvSpPr>
          <p:cNvPr id="7" name="TextBox 6">
            <a:extLst>
              <a:ext uri="{FF2B5EF4-FFF2-40B4-BE49-F238E27FC236}">
                <a16:creationId xmlns:a16="http://schemas.microsoft.com/office/drawing/2014/main" id="{E7AF2E17-7A51-4B41-A4F4-3896F76AC038}"/>
              </a:ext>
            </a:extLst>
          </p:cNvPr>
          <p:cNvSpPr txBox="1"/>
          <p:nvPr userDrawn="1">
            <p:custDataLst>
              <p:tags r:id="rId3"/>
            </p:custDataLst>
          </p:nvPr>
        </p:nvSpPr>
        <p:spPr>
          <a:xfrm>
            <a:off x="9266400" y="439200"/>
            <a:ext cx="2325600" cy="327600"/>
          </a:xfrm>
          <a:prstGeom prst="rect"/>
          <a:noFill/>
        </p:spPr>
        <p:txBody>
          <a:bodyPr vert="horz" wrap="square" lIns="0" tIns="0" rIns="0" bIns="0" rtlCol="0">
            <a:noAutofit/>
          </a:bodyPr>
          <a:lstStyle/>
          <a:p>
            <a:pPr algn="r"/>
            <a:endParaRPr lang="en-GB" sz="800">
              <a:solidFill>
                <a:schemeClr val="bg2"/>
              </a:solidFill>
            </a:endParaRPr>
          </a:p>
        </p:txBody>
      </p:sp>
      <p:sp>
        <p:nvSpPr>
          <p:cNvPr id="8" name="TextBox 7">
            <a:extLst>
              <a:ext uri="{FF2B5EF4-FFF2-40B4-BE49-F238E27FC236}">
                <a16:creationId xmlns:a16="http://schemas.microsoft.com/office/drawing/2014/main" id="{A5C434A4-15E6-4DFB-AE49-C0BC6F1B2AA2}"/>
              </a:ext>
            </a:extLst>
          </p:cNvPr>
          <p:cNvSpPr txBox="1"/>
          <p:nvPr userDrawn="1">
            <p:custDataLst>
              <p:tags r:id="rId4"/>
            </p:custDataLst>
          </p:nvPr>
        </p:nvSpPr>
        <p:spPr>
          <a:xfrm>
            <a:off x="10598400" y="6404400"/>
            <a:ext cx="1144800" cy="327600"/>
          </a:xfrm>
          <a:prstGeom prst="rect"/>
          <a:noFill/>
        </p:spPr>
        <p:txBody>
          <a:bodyPr vert="horz" wrap="square" lIns="0" tIns="0" rIns="0" bIns="0" rtlCol="0">
            <a:noAutofit/>
          </a:bodyPr>
          <a:lstStyle/>
          <a:p>
            <a:pPr algn="r"/>
            <a:endParaRPr lang="en-GB" sz="800">
              <a:solidFill>
                <a:schemeClr val="bg1"/>
              </a:solidFill>
            </a:endParaRPr>
          </a:p>
        </p:txBody>
      </p:sp>
      <p:sp>
        <p:nvSpPr>
          <p:cNvPr id="13" name="Text Placeholder 10">
            <a:extLst>
              <a:ext uri="{FF2B5EF4-FFF2-40B4-BE49-F238E27FC236}">
                <a16:creationId xmlns:a16="http://schemas.microsoft.com/office/drawing/2014/main" id="{4FC35571-22A9-4DBF-A4BF-D1DC7FA2C6F8}"/>
              </a:ext>
            </a:extLst>
          </p:cNvPr>
          <p:cNvSpPr>
            <a:spLocks noGrp="1"/>
          </p:cNvSpPr>
          <p:nvPr>
            <p:ph type="body" sz="quarter" idx="11" hasCustomPrompt="1"/>
          </p:nvPr>
        </p:nvSpPr>
        <p:spPr>
          <a:xfrm>
            <a:off x="449262" y="5360809"/>
            <a:ext cx="4808536" cy="309678"/>
          </a:xfrm>
        </p:spPr>
        <p:txBody>
          <a:bodyPr/>
          <a:lstStyle>
            <a:lvl1pPr>
              <a:lnSpc>
                <a:spcPct val="100000"/>
              </a:lnSpc>
              <a:defRPr>
                <a:solidFill>
                  <a:schemeClr val="accent6"/>
                </a:solidFill>
                <a:latin typeface="+mn-lt"/>
              </a:defRPr>
            </a:lvl1pPr>
            <a:lvl2pPr marL="0" indent="0">
              <a:lnSpc>
                <a:spcPct val="100000"/>
              </a:lnSpc>
              <a:buNone/>
              <a:defRPr>
                <a:solidFill>
                  <a:schemeClr val="accent6"/>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1"/>
            <a:r>
              <a:rPr lang="en-GB" dirty="1"/>
              <a:t>Date Month Year in second level</a:t>
            </a:r>
          </a:p>
        </p:txBody>
      </p:sp>
    </p:spTree>
    <p:extLst>
      <p:ext uri="{BB962C8B-B14F-4D97-AF65-F5344CB8AC3E}">
        <p14:creationId xmlns:p14="http://schemas.microsoft.com/office/powerpoint/2010/main" val="55743082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 Back page default">
    <p:bg>
      <p:bgPr>
        <a:solidFill>
          <a:schemeClr val="tx2"/>
        </a:solidFill>
        <a:effectLst/>
      </p:bgPr>
    </p:bg>
    <p:spTree>
      <p:nvGrpSpPr>
        <p:cNvPr id="1" name=""/>
        <p:cNvGrpSpPr/>
        <p:nvPr/>
      </p:nvGrpSpPr>
      <p:grpSpPr>
        <a:xfrm>
          <a:off x="0" y="0"/>
          <a:ext cx="0" cy="0"/>
          <a:chOff x="0" y="0"/>
          <a:chExt cx="0" cy="0"/>
        </a:xfrm>
      </p:grpSpPr>
      <p:pic>
        <p:nvPicPr>
          <p:cNvPr id="11" name="TextBox 4">
            <a:extLst>
              <a:ext uri="{FF2B5EF4-FFF2-40B4-BE49-F238E27FC236}">
                <a16:creationId xmlns:a16="http://schemas.microsoft.com/office/drawing/2014/main" id="{8CA1FE6C-6D02-4ED1-B9D0-3C50375AAB7D}"/>
              </a:ext>
            </a:extLst>
          </p:cNvPr>
          <p:cNvPicPr>
            <a:picLocks noChangeAspect="1"/>
          </p:cNvPicPr>
          <p:nvPr userDrawn="1">
            <p:custDataLst>
              <p:tags r:id="rId1"/>
            </p:custDataLst>
          </p:nvPr>
        </p:nvPicPr>
        <p:blipFill>
          <a:blip r:embed="rId9"/>
          <a:srcRect/>
          <a:stretch>
            <a:fillRect/>
          </a:stretch>
        </p:blipFill>
        <p:spPr>
          <a:xfrm>
            <a:off x="0" y="0"/>
            <a:ext cx="12192000" cy="6858000"/>
          </a:xfrm>
          <a:prstGeom prst="rect"/>
          <a:effectLst>
            <a:glow>
              <a:srgbClr val="000000"/>
            </a:glow>
          </a:effectLst>
        </p:spPr>
      </p:pic>
      <p:sp>
        <p:nvSpPr>
          <p:cNvPr id="7" name="TextBox 6">
            <a:extLst>
              <a:ext uri="{FF2B5EF4-FFF2-40B4-BE49-F238E27FC236}">
                <a16:creationId xmlns:a16="http://schemas.microsoft.com/office/drawing/2014/main" id="{E7AF2E17-7A51-4B41-A4F4-3896F76AC038}"/>
              </a:ext>
            </a:extLst>
          </p:cNvPr>
          <p:cNvSpPr txBox="1"/>
          <p:nvPr userDrawn="1">
            <p:custDataLst>
              <p:tags r:id="rId2"/>
            </p:custDataLst>
          </p:nvPr>
        </p:nvSpPr>
        <p:spPr>
          <a:xfrm>
            <a:off x="9266400" y="439200"/>
            <a:ext cx="2325600" cy="327600"/>
          </a:xfrm>
          <a:prstGeom prst="rect"/>
          <a:noFill/>
        </p:spPr>
        <p:txBody>
          <a:bodyPr vert="horz" wrap="square" lIns="0" tIns="0" rIns="0" bIns="0" rtlCol="0">
            <a:noAutofit/>
          </a:bodyPr>
          <a:lstStyle/>
          <a:p>
            <a:pPr algn="r"/>
            <a:endParaRPr lang="en-GB" sz="800">
              <a:solidFill>
                <a:schemeClr val="bg2"/>
              </a:solidFill>
            </a:endParaRPr>
          </a:p>
        </p:txBody>
      </p:sp>
      <p:pic>
        <p:nvPicPr>
          <p:cNvPr id="3" name="Picture 2">
            <a:extLst>
              <a:ext uri="{FF2B5EF4-FFF2-40B4-BE49-F238E27FC236}">
                <a16:creationId xmlns:a16="http://schemas.microsoft.com/office/drawing/2014/main" id="{AF86C1F6-2BBC-464B-A3E8-2B2523A7A9EE}"/>
              </a:ext>
            </a:extLst>
          </p:cNvPr>
          <p:cNvPicPr>
            <a:picLocks noChangeAspect="1"/>
          </p:cNvPicPr>
          <p:nvPr userDrawn="1">
            <p:custDataLst>
              <p:tags r:id="rId3"/>
            </p:custDataLst>
          </p:nvPr>
        </p:nvPicPr>
        <p:blipFill>
          <a:blip r:embed="rId10"/>
          <a:srcRect/>
          <a:stretch>
            <a:fillRect/>
          </a:stretch>
        </p:blipFill>
        <p:spPr>
          <a:xfrm>
            <a:off x="10598400" y="453600"/>
            <a:ext cx="1144800" cy="330584"/>
          </a:xfrm>
          <a:prstGeom prst="rect"/>
        </p:spPr>
      </p:pic>
      <p:sp>
        <p:nvSpPr>
          <p:cNvPr id="8" name="TextBox 7">
            <a:extLst>
              <a:ext uri="{FF2B5EF4-FFF2-40B4-BE49-F238E27FC236}">
                <a16:creationId xmlns:a16="http://schemas.microsoft.com/office/drawing/2014/main" id="{A5C434A4-15E6-4DFB-AE49-C0BC6F1B2AA2}"/>
              </a:ext>
            </a:extLst>
          </p:cNvPr>
          <p:cNvSpPr txBox="1"/>
          <p:nvPr userDrawn="1">
            <p:custDataLst>
              <p:tags r:id="rId4"/>
            </p:custDataLst>
          </p:nvPr>
        </p:nvSpPr>
        <p:spPr>
          <a:xfrm>
            <a:off x="10598400" y="6404400"/>
            <a:ext cx="1144800" cy="327600"/>
          </a:xfrm>
          <a:prstGeom prst="rect"/>
          <a:noFill/>
        </p:spPr>
        <p:txBody>
          <a:bodyPr vert="horz" wrap="square" lIns="0" tIns="0" rIns="0" bIns="0" rtlCol="0">
            <a:noAutofit/>
          </a:bodyPr>
          <a:lstStyle/>
          <a:p>
            <a:pPr algn="r"/>
            <a:endParaRPr lang="en-GB" sz="800">
              <a:solidFill>
                <a:schemeClr val="bg1"/>
              </a:solidFill>
            </a:endParaRPr>
          </a:p>
        </p:txBody>
      </p:sp>
      <p:sp>
        <p:nvSpPr>
          <p:cNvPr id="9" name="TextBox 8">
            <a:extLst>
              <a:ext uri="{FF2B5EF4-FFF2-40B4-BE49-F238E27FC236}">
                <a16:creationId xmlns:a16="http://schemas.microsoft.com/office/drawing/2014/main" id="{C03285DA-F5C1-4E69-88B3-F51CB778D698}"/>
              </a:ext>
            </a:extLst>
          </p:cNvPr>
          <p:cNvSpPr txBox="1"/>
          <p:nvPr userDrawn="1">
            <p:custDataLst>
              <p:tags r:id="rId5"/>
            </p:custDataLst>
          </p:nvPr>
        </p:nvSpPr>
        <p:spPr>
          <a:xfrm>
            <a:off x="450000" y="5575599"/>
            <a:ext cx="5184000" cy="973482"/>
          </a:xfrm>
          <a:prstGeom prst="rect"/>
          <a:noFill/>
        </p:spPr>
        <p:txBody>
          <a:bodyPr wrap="square" lIns="0" tIns="0" rIns="0" bIns="0" rtlCol="0" anchor="t" anchorCtr="0">
            <a:noAutofit/>
          </a:bodyPr>
          <a:lstStyle/>
          <a:p>
            <a:pPr>
              <a:spcAft>
                <a:spcPts val="300"/>
              </a:spcAft>
            </a:pPr>
            <a:r>
              <a:rPr lang="nl-NL" sz="600" spc="90" baseline="0" dirty="1">
                <a:solidFill>
                  <a:schemeClr val="bg2"/>
                </a:solidFill>
                <a:latin typeface="+mn-lt"/>
              </a:rPr>
              <a:t>© Simmons &amp; Simmons LLP and its licensors. All rights asserted and reserved. This document is for general guidance only. It does not contain definitive advice.  Simmons &amp; Simmons LLP is een "limited liability partnership" ingeschreven in het door de "Registrar of Companies for England &amp; Wales" gehouden register onder nummer OC352713, kantoorhoudende Citypoint, 1 Ropemaker Street, Londen EC2Y 9SS, Verenigd Koninkrijk, alsmede in het handelsregister van de Kamer van Koophandel te Amsterdam, onder dossiernummer 51088282, kantoorhoudende op het hierboven vermelde adres. De term "partner" verwijst naar een lid van Simmons &amp; Simmons LLP of een medewerker of adviseur met een gelijkwaardige positie en kwalificaties. Een lijst van partners en hun beroepskwalificaties ligt ter inzage bij alle vestigingen.</a:t>
            </a:r>
          </a:p>
          <a:p>
            <a:pPr>
              <a:spcAft>
                <a:spcPts val="300"/>
              </a:spcAft>
            </a:pPr>
            <a:r>
              <a:rPr lang="nl-NL" sz="600" spc="90" baseline="0" dirty="1">
                <a:solidFill>
                  <a:schemeClr val="bg2"/>
                </a:solidFill>
                <a:latin typeface="+mn-lt"/>
              </a:rPr>
              <a:t>Onze algemene voorwaarden, die een beperking van onze aansprakelijkheid bevatten, zijn op al onze werkzaamheden van toepassing.</a:t>
            </a:r>
            <a:endParaRPr lang="en-GB" sz="300" spc="0" baseline="0">
              <a:solidFill>
                <a:schemeClr val="bg2"/>
              </a:solidFill>
              <a:latin typeface="+mn-lt"/>
            </a:endParaRPr>
          </a:p>
        </p:txBody>
      </p:sp>
      <p:sp>
        <p:nvSpPr>
          <p:cNvPr id="10" name="TextBox 9">
            <a:extLst>
              <a:ext uri="{FF2B5EF4-FFF2-40B4-BE49-F238E27FC236}">
                <a16:creationId xmlns:a16="http://schemas.microsoft.com/office/drawing/2014/main" id="{B92B1033-45E5-4A92-89C8-E678F0030150}"/>
              </a:ext>
            </a:extLst>
          </p:cNvPr>
          <p:cNvSpPr txBox="1"/>
          <p:nvPr userDrawn="1">
            <p:custDataLst>
              <p:tags r:id="rId6"/>
            </p:custDataLst>
          </p:nvPr>
        </p:nvSpPr>
        <p:spPr>
          <a:xfrm>
            <a:off x="450000" y="4923438"/>
            <a:ext cx="3625196" cy="357564"/>
          </a:xfrm>
          <a:prstGeom prst="rect"/>
          <a:noFill/>
        </p:spPr>
        <p:txBody>
          <a:bodyPr wrap="square" lIns="0" tIns="0" rIns="0" bIns="0" rtlCol="0">
            <a:noAutofit/>
          </a:bodyPr>
          <a:lstStyle/>
          <a:p>
            <a:pPr algn="l"/>
            <a:r>
              <a:rPr lang="en-GB" sz="2400" spc="-50" baseline="0" dirty="1">
                <a:solidFill>
                  <a:schemeClr val="bg2"/>
                </a:solidFill>
                <a:latin typeface="+mj-lt"/>
              </a:rPr>
              <a:t>simmons-simmons.com</a:t>
            </a:r>
            <a:endParaRPr lang="en-GB" sz="2400" spc="-50" baseline="0">
              <a:solidFill>
                <a:schemeClr val="bg2"/>
              </a:solidFill>
              <a:latin typeface="+mj-lt"/>
            </a:endParaRPr>
          </a:p>
        </p:txBody>
      </p:sp>
      <p:sp>
        <p:nvSpPr>
          <p:cNvPr id="12" name="TextBox 11">
            <a:extLst>
              <a:ext uri="{FF2B5EF4-FFF2-40B4-BE49-F238E27FC236}">
                <a16:creationId xmlns:a16="http://schemas.microsoft.com/office/drawing/2014/main" id="{7AB63F2E-57F9-4C74-907C-D4BAB146C127}"/>
              </a:ext>
            </a:extLst>
          </p:cNvPr>
          <p:cNvSpPr txBox="1"/>
          <p:nvPr userDrawn="1">
            <p:custDataLst>
              <p:tags r:id="rId7"/>
            </p:custDataLst>
          </p:nvPr>
        </p:nvSpPr>
        <p:spPr>
          <a:xfrm>
            <a:off x="450000" y="5355200"/>
            <a:ext cx="5184000" cy="146200"/>
          </a:xfrm>
          <a:prstGeom prst="rect"/>
          <a:noFill/>
        </p:spPr>
        <p:txBody>
          <a:bodyPr vert="horz" wrap="square" lIns="0" tIns="0" rIns="0" bIns="0" rtlCol="0">
            <a:noAutofit/>
          </a:bodyPr>
          <a:lstStyle/>
          <a:p>
            <a:pPr algn="l"/>
            <a:r>
              <a:rPr lang="en-GB" sz="900" cap="all" baseline="0" dirty="1">
                <a:solidFill>
                  <a:schemeClr val="bg2"/>
                </a:solidFill>
                <a:latin typeface="+mj-lt"/>
              </a:rPr>
              <a:t>Strikt persoonlijk en vertrouwelijk</a:t>
            </a:r>
            <a:endParaRPr lang="en-GB" sz="900" cap="all" baseline="0">
              <a:solidFill>
                <a:schemeClr val="bg2"/>
              </a:solidFill>
              <a:latin typeface="+mj-lt"/>
            </a:endParaRPr>
          </a:p>
        </p:txBody>
      </p:sp>
    </p:spTree>
    <p:extLst>
      <p:ext uri="{BB962C8B-B14F-4D97-AF65-F5344CB8AC3E}">
        <p14:creationId xmlns:p14="http://schemas.microsoft.com/office/powerpoint/2010/main" val="150271275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ral plain divider">
    <p:bg>
      <p:bgPr>
        <a:solidFill>
          <a:srgbClr val="FC515B"/>
        </a:solidFill>
        <a:effectLst/>
      </p:bgPr>
    </p:bg>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9060E9D7-C5D5-45F1-AAF0-86FB83FB217F}"/>
              </a:ext>
            </a:extLst>
          </p:cNvPr>
          <p:cNvSpPr>
            <a:spLocks noGrp="1"/>
          </p:cNvSpPr>
          <p:nvPr>
            <p:ph type="body" sz="quarter" idx="13" hasCustomPrompt="1"/>
          </p:nvPr>
        </p:nvSpPr>
        <p:spPr>
          <a:xfrm>
            <a:off x="449261" y="3318734"/>
            <a:ext cx="8787600" cy="2810604"/>
          </a:xfrm>
        </p:spPr>
        <p:txBody>
          <a:bodyPr anchor="t"/>
          <a:lstStyle>
            <a:lvl1pPr>
              <a:lnSpc>
                <a:spcPct val="100000"/>
              </a:lnSpc>
              <a:defRPr sz="3500">
                <a:solidFill>
                  <a:schemeClr val="bg1"/>
                </a:solidFill>
                <a:latin typeface="+mn-lt"/>
              </a:defRPr>
            </a:lvl1pPr>
            <a:lvl2pPr>
              <a:lnSpc>
                <a:spcPct val="100000"/>
              </a:lnSpc>
              <a:defRPr sz="3500">
                <a:solidFill>
                  <a:schemeClr val="bg1"/>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1"/>
              <a:t>Divider Title</a:t>
            </a:r>
          </a:p>
        </p:txBody>
      </p:sp>
      <p:sp>
        <p:nvSpPr>
          <p:cNvPr id="5" name="Title 1">
            <a:extLst>
              <a:ext uri="{FF2B5EF4-FFF2-40B4-BE49-F238E27FC236}">
                <a16:creationId xmlns:a16="http://schemas.microsoft.com/office/drawing/2014/main" id="{5BA897D3-2378-4040-97D3-44AF4CE6BAE8}"/>
              </a:ext>
            </a:extLst>
          </p:cNvPr>
          <p:cNvSpPr>
            <a:spLocks noGrp="1"/>
          </p:cNvSpPr>
          <p:nvPr>
            <p:ph type="title"/>
          </p:nvPr>
        </p:nvSpPr>
        <p:spPr>
          <a:xfrm>
            <a:off x="449263" y="450000"/>
            <a:ext cx="8787600" cy="2866296"/>
          </a:xfrm>
        </p:spPr>
        <p:txBody>
          <a:bodyPr anchor="b"/>
          <a:lstStyle>
            <a:lvl1pPr>
              <a:defRPr sz="3900">
                <a:solidFill>
                  <a:schemeClr val="bg1"/>
                </a:solidFill>
              </a:defRPr>
            </a:lvl1pPr>
          </a:lstStyle>
          <a:p>
            <a:r>
              <a:rPr lang="en-US" dirty="1"/>
              <a:t>Click to edit Master title style</a:t>
            </a:r>
            <a:endParaRPr lang="en-GB"/>
          </a:p>
        </p:txBody>
      </p:sp>
      <p:pic>
        <p:nvPicPr>
          <p:cNvPr id="8" name="Picture 7">
            <a:extLst>
              <a:ext uri="{FF2B5EF4-FFF2-40B4-BE49-F238E27FC236}">
                <a16:creationId xmlns:a16="http://schemas.microsoft.com/office/drawing/2014/main" id="{57366495-59E1-4178-BABA-13C2C180CAC8}"/>
              </a:ext>
            </a:extLst>
          </p:cNvPr>
          <p:cNvPicPr>
            <a:picLocks noChangeAspect="1"/>
          </p:cNvPicPr>
          <p:nvPr userDrawn="1">
            <p:custDataLst>
              <p:tags r:id="rId1"/>
            </p:custDataLst>
          </p:nvPr>
        </p:nvPicPr>
        <p:blipFill>
          <a:blip r:embed="rId5"/>
          <a:srcRect/>
          <a:stretch>
            <a:fillRect/>
          </a:stretch>
        </p:blipFill>
        <p:spPr>
          <a:xfrm>
            <a:off x="10598400" y="453600"/>
            <a:ext cx="1144800" cy="330584"/>
          </a:xfrm>
          <a:prstGeom prst="rect"/>
        </p:spPr>
      </p:pic>
      <p:sp>
        <p:nvSpPr>
          <p:cNvPr id="3" name="TextBox 2">
            <a:extLst>
              <a:ext uri="{FF2B5EF4-FFF2-40B4-BE49-F238E27FC236}">
                <a16:creationId xmlns:a16="http://schemas.microsoft.com/office/drawing/2014/main" id="{39616848-9420-42C1-9BC6-99E2C1EA2C9B}"/>
              </a:ext>
            </a:extLst>
          </p:cNvPr>
          <p:cNvSpPr txBox="1"/>
          <p:nvPr userDrawn="1">
            <p:custDataLst>
              <p:tags r:id="rId2"/>
            </p:custDataLst>
          </p:nvPr>
        </p:nvSpPr>
        <p:spPr>
          <a:xfrm>
            <a:off x="9266400" y="439200"/>
            <a:ext cx="2325600" cy="327600"/>
          </a:xfrm>
          <a:prstGeom prst="rect"/>
          <a:noFill/>
        </p:spPr>
        <p:txBody>
          <a:bodyPr vert="horz" wrap="square" lIns="0" tIns="0" rIns="0" bIns="0" rtlCol="0">
            <a:noAutofit/>
          </a:bodyPr>
          <a:lstStyle/>
          <a:p>
            <a:pPr algn="r"/>
            <a:endParaRPr lang="en-GB" sz="800">
              <a:solidFill>
                <a:schemeClr val="bg1"/>
              </a:solidFill>
            </a:endParaRPr>
          </a:p>
        </p:txBody>
      </p:sp>
      <p:sp>
        <p:nvSpPr>
          <p:cNvPr id="6" name="TextBox 5">
            <a:extLst>
              <a:ext uri="{FF2B5EF4-FFF2-40B4-BE49-F238E27FC236}">
                <a16:creationId xmlns:a16="http://schemas.microsoft.com/office/drawing/2014/main" id="{0F2B1EE6-D057-4985-BF4F-6D53EFFE9ACF}"/>
              </a:ext>
            </a:extLst>
          </p:cNvPr>
          <p:cNvSpPr txBox="1"/>
          <p:nvPr userDrawn="1">
            <p:custDataLst>
              <p:tags r:id="rId3"/>
            </p:custDataLst>
          </p:nvPr>
        </p:nvSpPr>
        <p:spPr>
          <a:xfrm>
            <a:off x="10598400" y="6404400"/>
            <a:ext cx="1144800" cy="327600"/>
          </a:xfrm>
          <a:prstGeom prst="rect"/>
          <a:noFill/>
        </p:spPr>
        <p:txBody>
          <a:bodyPr vert="horz" wrap="square" lIns="0" tIns="0" rIns="0" bIns="0" rtlCol="0">
            <a:noAutofit/>
          </a:bodyPr>
          <a:lstStyle/>
          <a:p>
            <a:pPr algn="r"/>
            <a:endParaRPr lang="en-GB" sz="800">
              <a:solidFill>
                <a:schemeClr val="bg1"/>
              </a:solidFill>
            </a:endParaRPr>
          </a:p>
        </p:txBody>
      </p:sp>
    </p:spTree>
    <p:extLst>
      <p:ext uri="{BB962C8B-B14F-4D97-AF65-F5344CB8AC3E}">
        <p14:creationId xmlns:p14="http://schemas.microsoft.com/office/powerpoint/2010/main" val="124708040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harcoal plain divider">
    <p:bg>
      <p:bgPr>
        <a:solidFill>
          <a:srgbClr val="303030"/>
        </a:solidFill>
        <a:effectLst/>
      </p:bgPr>
    </p:bg>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9060E9D7-C5D5-45F1-AAF0-86FB83FB217F}"/>
              </a:ext>
            </a:extLst>
          </p:cNvPr>
          <p:cNvSpPr>
            <a:spLocks noGrp="1"/>
          </p:cNvSpPr>
          <p:nvPr>
            <p:ph type="body" sz="quarter" idx="13" hasCustomPrompt="1"/>
          </p:nvPr>
        </p:nvSpPr>
        <p:spPr>
          <a:xfrm>
            <a:off x="449261" y="3318734"/>
            <a:ext cx="8787600" cy="2810604"/>
          </a:xfrm>
        </p:spPr>
        <p:txBody>
          <a:bodyPr anchor="t"/>
          <a:lstStyle>
            <a:lvl1pPr>
              <a:lnSpc>
                <a:spcPct val="100000"/>
              </a:lnSpc>
              <a:defRPr sz="3500">
                <a:solidFill>
                  <a:schemeClr val="bg1"/>
                </a:solidFill>
                <a:latin typeface="+mn-lt"/>
              </a:defRPr>
            </a:lvl1pPr>
            <a:lvl2pPr>
              <a:lnSpc>
                <a:spcPct val="100000"/>
              </a:lnSpc>
              <a:defRPr sz="3500">
                <a:solidFill>
                  <a:schemeClr val="bg1"/>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1"/>
              <a:t>Divider Title</a:t>
            </a:r>
          </a:p>
        </p:txBody>
      </p:sp>
      <p:sp>
        <p:nvSpPr>
          <p:cNvPr id="5" name="Title 1">
            <a:extLst>
              <a:ext uri="{FF2B5EF4-FFF2-40B4-BE49-F238E27FC236}">
                <a16:creationId xmlns:a16="http://schemas.microsoft.com/office/drawing/2014/main" id="{5BA897D3-2378-4040-97D3-44AF4CE6BAE8}"/>
              </a:ext>
            </a:extLst>
          </p:cNvPr>
          <p:cNvSpPr>
            <a:spLocks noGrp="1"/>
          </p:cNvSpPr>
          <p:nvPr>
            <p:ph type="title"/>
          </p:nvPr>
        </p:nvSpPr>
        <p:spPr>
          <a:xfrm>
            <a:off x="449263" y="450000"/>
            <a:ext cx="8787600" cy="2866296"/>
          </a:xfrm>
        </p:spPr>
        <p:txBody>
          <a:bodyPr anchor="b"/>
          <a:lstStyle>
            <a:lvl1pPr>
              <a:defRPr sz="3900">
                <a:solidFill>
                  <a:schemeClr val="bg1"/>
                </a:solidFill>
              </a:defRPr>
            </a:lvl1pPr>
          </a:lstStyle>
          <a:p>
            <a:r>
              <a:rPr lang="en-US" dirty="1"/>
              <a:t>Click to edit Master title style</a:t>
            </a:r>
            <a:endParaRPr lang="en-GB"/>
          </a:p>
        </p:txBody>
      </p:sp>
      <p:pic>
        <p:nvPicPr>
          <p:cNvPr id="8" name="Picture 7">
            <a:extLst>
              <a:ext uri="{FF2B5EF4-FFF2-40B4-BE49-F238E27FC236}">
                <a16:creationId xmlns:a16="http://schemas.microsoft.com/office/drawing/2014/main" id="{072F9AD5-A042-4929-9B64-18DB7D3DFA7D}"/>
              </a:ext>
            </a:extLst>
          </p:cNvPr>
          <p:cNvPicPr>
            <a:picLocks noChangeAspect="1"/>
          </p:cNvPicPr>
          <p:nvPr userDrawn="1">
            <p:custDataLst>
              <p:tags r:id="rId1"/>
            </p:custDataLst>
          </p:nvPr>
        </p:nvPicPr>
        <p:blipFill>
          <a:blip r:embed="rId5"/>
          <a:srcRect/>
          <a:stretch>
            <a:fillRect/>
          </a:stretch>
        </p:blipFill>
        <p:spPr>
          <a:xfrm>
            <a:off x="10598400" y="453600"/>
            <a:ext cx="1144800" cy="330584"/>
          </a:xfrm>
          <a:prstGeom prst="rect"/>
        </p:spPr>
      </p:pic>
      <p:sp>
        <p:nvSpPr>
          <p:cNvPr id="3" name="TextBox 2">
            <a:extLst>
              <a:ext uri="{FF2B5EF4-FFF2-40B4-BE49-F238E27FC236}">
                <a16:creationId xmlns:a16="http://schemas.microsoft.com/office/drawing/2014/main" id="{39616848-9420-42C1-9BC6-99E2C1EA2C9B}"/>
              </a:ext>
            </a:extLst>
          </p:cNvPr>
          <p:cNvSpPr txBox="1"/>
          <p:nvPr userDrawn="1">
            <p:custDataLst>
              <p:tags r:id="rId2"/>
            </p:custDataLst>
          </p:nvPr>
        </p:nvSpPr>
        <p:spPr>
          <a:xfrm>
            <a:off x="9266400" y="439200"/>
            <a:ext cx="2325600" cy="327600"/>
          </a:xfrm>
          <a:prstGeom prst="rect"/>
          <a:noFill/>
        </p:spPr>
        <p:txBody>
          <a:bodyPr vert="horz" wrap="square" lIns="0" tIns="0" rIns="0" bIns="0" rtlCol="0">
            <a:noAutofit/>
          </a:bodyPr>
          <a:lstStyle/>
          <a:p>
            <a:pPr algn="r"/>
            <a:endParaRPr lang="en-GB" sz="800">
              <a:solidFill>
                <a:schemeClr val="bg1"/>
              </a:solidFill>
            </a:endParaRPr>
          </a:p>
        </p:txBody>
      </p:sp>
      <p:sp>
        <p:nvSpPr>
          <p:cNvPr id="6" name="TextBox 5">
            <a:extLst>
              <a:ext uri="{FF2B5EF4-FFF2-40B4-BE49-F238E27FC236}">
                <a16:creationId xmlns:a16="http://schemas.microsoft.com/office/drawing/2014/main" id="{0F2B1EE6-D057-4985-BF4F-6D53EFFE9ACF}"/>
              </a:ext>
            </a:extLst>
          </p:cNvPr>
          <p:cNvSpPr txBox="1"/>
          <p:nvPr userDrawn="1">
            <p:custDataLst>
              <p:tags r:id="rId3"/>
            </p:custDataLst>
          </p:nvPr>
        </p:nvSpPr>
        <p:spPr>
          <a:xfrm>
            <a:off x="10598400" y="6404400"/>
            <a:ext cx="1144800" cy="327600"/>
          </a:xfrm>
          <a:prstGeom prst="rect"/>
          <a:noFill/>
        </p:spPr>
        <p:txBody>
          <a:bodyPr vert="horz" wrap="square" lIns="0" tIns="0" rIns="0" bIns="0" rtlCol="0">
            <a:noAutofit/>
          </a:bodyPr>
          <a:lstStyle/>
          <a:p>
            <a:pPr algn="r"/>
            <a:endParaRPr lang="en-GB" sz="800">
              <a:solidFill>
                <a:schemeClr val="bg1"/>
              </a:solidFill>
            </a:endParaRPr>
          </a:p>
        </p:txBody>
      </p:sp>
    </p:spTree>
    <p:extLst>
      <p:ext uri="{BB962C8B-B14F-4D97-AF65-F5344CB8AC3E}">
        <p14:creationId xmlns:p14="http://schemas.microsoft.com/office/powerpoint/2010/main" val="288641692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lue plain divider">
    <p:bg>
      <p:bgPr>
        <a:solidFill>
          <a:srgbClr val="53C2E5"/>
        </a:solidFill>
        <a:effectLst/>
      </p:bgPr>
    </p:bg>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9060E9D7-C5D5-45F1-AAF0-86FB83FB217F}"/>
              </a:ext>
            </a:extLst>
          </p:cNvPr>
          <p:cNvSpPr>
            <a:spLocks noGrp="1"/>
          </p:cNvSpPr>
          <p:nvPr>
            <p:ph type="body" sz="quarter" idx="13" hasCustomPrompt="1"/>
          </p:nvPr>
        </p:nvSpPr>
        <p:spPr>
          <a:xfrm>
            <a:off x="449261" y="3318734"/>
            <a:ext cx="8787600" cy="2810604"/>
          </a:xfrm>
        </p:spPr>
        <p:txBody>
          <a:bodyPr anchor="t"/>
          <a:lstStyle>
            <a:lvl1pPr>
              <a:lnSpc>
                <a:spcPct val="100000"/>
              </a:lnSpc>
              <a:defRPr sz="3500">
                <a:solidFill>
                  <a:srgbClr val="303030"/>
                </a:solidFill>
                <a:latin typeface="+mn-lt"/>
              </a:defRPr>
            </a:lvl1pPr>
            <a:lvl2pPr>
              <a:lnSpc>
                <a:spcPct val="100000"/>
              </a:lnSpc>
              <a:defRPr sz="3500">
                <a:solidFill>
                  <a:schemeClr val="bg1"/>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1"/>
              <a:t>Divider Title</a:t>
            </a:r>
          </a:p>
        </p:txBody>
      </p:sp>
      <p:sp>
        <p:nvSpPr>
          <p:cNvPr id="5" name="Title 1">
            <a:extLst>
              <a:ext uri="{FF2B5EF4-FFF2-40B4-BE49-F238E27FC236}">
                <a16:creationId xmlns:a16="http://schemas.microsoft.com/office/drawing/2014/main" id="{5BA897D3-2378-4040-97D3-44AF4CE6BAE8}"/>
              </a:ext>
            </a:extLst>
          </p:cNvPr>
          <p:cNvSpPr>
            <a:spLocks noGrp="1"/>
          </p:cNvSpPr>
          <p:nvPr>
            <p:ph type="title"/>
          </p:nvPr>
        </p:nvSpPr>
        <p:spPr>
          <a:xfrm>
            <a:off x="449263" y="450000"/>
            <a:ext cx="8787600" cy="2866296"/>
          </a:xfrm>
        </p:spPr>
        <p:txBody>
          <a:bodyPr anchor="b"/>
          <a:lstStyle>
            <a:lvl1pPr>
              <a:defRPr sz="3900">
                <a:solidFill>
                  <a:srgbClr val="303030"/>
                </a:solidFill>
              </a:defRPr>
            </a:lvl1pPr>
          </a:lstStyle>
          <a:p>
            <a:r>
              <a:rPr lang="en-US" dirty="1"/>
              <a:t>Click to edit Master title style</a:t>
            </a:r>
            <a:endParaRPr lang="en-GB"/>
          </a:p>
        </p:txBody>
      </p:sp>
      <p:pic>
        <p:nvPicPr>
          <p:cNvPr id="8" name="Picture 7">
            <a:extLst>
              <a:ext uri="{FF2B5EF4-FFF2-40B4-BE49-F238E27FC236}">
                <a16:creationId xmlns:a16="http://schemas.microsoft.com/office/drawing/2014/main" id="{180BD322-DF50-4640-AFDE-C7566D48EFC3}"/>
              </a:ext>
            </a:extLst>
          </p:cNvPr>
          <p:cNvPicPr>
            <a:picLocks noChangeAspect="1"/>
          </p:cNvPicPr>
          <p:nvPr userDrawn="1">
            <p:custDataLst>
              <p:tags r:id="rId1"/>
            </p:custDataLst>
          </p:nvPr>
        </p:nvPicPr>
        <p:blipFill>
          <a:blip r:embed="rId5"/>
          <a:srcRect/>
          <a:stretch>
            <a:fillRect/>
          </a:stretch>
        </p:blipFill>
        <p:spPr>
          <a:xfrm>
            <a:off x="10598400" y="453600"/>
            <a:ext cx="1144800" cy="330584"/>
          </a:xfrm>
          <a:prstGeom prst="rect"/>
        </p:spPr>
      </p:pic>
      <p:sp>
        <p:nvSpPr>
          <p:cNvPr id="3" name="TextBox 2">
            <a:extLst>
              <a:ext uri="{FF2B5EF4-FFF2-40B4-BE49-F238E27FC236}">
                <a16:creationId xmlns:a16="http://schemas.microsoft.com/office/drawing/2014/main" id="{39616848-9420-42C1-9BC6-99E2C1EA2C9B}"/>
              </a:ext>
            </a:extLst>
          </p:cNvPr>
          <p:cNvSpPr txBox="1"/>
          <p:nvPr userDrawn="1">
            <p:custDataLst>
              <p:tags r:id="rId2"/>
            </p:custDataLst>
          </p:nvPr>
        </p:nvSpPr>
        <p:spPr>
          <a:xfrm>
            <a:off x="9266400" y="439200"/>
            <a:ext cx="2325600" cy="327600"/>
          </a:xfrm>
          <a:prstGeom prst="rect"/>
          <a:noFill/>
        </p:spPr>
        <p:txBody>
          <a:bodyPr vert="horz" wrap="square" lIns="0" tIns="0" rIns="0" bIns="0" rtlCol="0">
            <a:noAutofit/>
          </a:bodyPr>
          <a:lstStyle/>
          <a:p>
            <a:pPr algn="r"/>
            <a:endParaRPr lang="en-GB" sz="800"/>
          </a:p>
        </p:txBody>
      </p:sp>
      <p:sp>
        <p:nvSpPr>
          <p:cNvPr id="6" name="TextBox 5">
            <a:extLst>
              <a:ext uri="{FF2B5EF4-FFF2-40B4-BE49-F238E27FC236}">
                <a16:creationId xmlns:a16="http://schemas.microsoft.com/office/drawing/2014/main" id="{0F2B1EE6-D057-4985-BF4F-6D53EFFE9ACF}"/>
              </a:ext>
            </a:extLst>
          </p:cNvPr>
          <p:cNvSpPr txBox="1"/>
          <p:nvPr userDrawn="1">
            <p:custDataLst>
              <p:tags r:id="rId3"/>
            </p:custDataLst>
          </p:nvPr>
        </p:nvSpPr>
        <p:spPr>
          <a:xfrm>
            <a:off x="10598400" y="6404400"/>
            <a:ext cx="1144800" cy="327600"/>
          </a:xfrm>
          <a:prstGeom prst="rect"/>
          <a:noFill/>
        </p:spPr>
        <p:txBody>
          <a:bodyPr vert="horz" wrap="square" lIns="0" tIns="0" rIns="0" bIns="0" rtlCol="0">
            <a:noAutofit/>
          </a:bodyPr>
          <a:lstStyle/>
          <a:p>
            <a:pPr algn="r"/>
            <a:endParaRPr lang="en-GB" sz="800">
              <a:solidFill>
                <a:srgbClr val="303030"/>
              </a:solidFill>
            </a:endParaRPr>
          </a:p>
        </p:txBody>
      </p:sp>
    </p:spTree>
    <p:extLst>
      <p:ext uri="{BB962C8B-B14F-4D97-AF65-F5344CB8AC3E}">
        <p14:creationId xmlns:p14="http://schemas.microsoft.com/office/powerpoint/2010/main" val="12198982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1AEAA-BC90-462D-9865-090FD9DC0BF4}"/>
              </a:ext>
            </a:extLst>
          </p:cNvPr>
          <p:cNvSpPr>
            <a:spLocks noGrp="1"/>
          </p:cNvSpPr>
          <p:nvPr>
            <p:ph type="title"/>
          </p:nvPr>
        </p:nvSpPr>
        <p:spPr/>
        <p:txBody>
          <a:bodyPr/>
          <a:lstStyle>
            <a:lvl1pPr>
              <a:defRPr>
                <a:solidFill>
                  <a:srgbClr val="FC515B"/>
                </a:solidFill>
              </a:defRPr>
            </a:lvl1pPr>
          </a:lstStyle>
          <a:p>
            <a:r>
              <a:rPr lang="en-US" dirty="1"/>
              <a:t>Click to edit Master title style</a:t>
            </a:r>
            <a:endParaRPr lang="en-GB"/>
          </a:p>
        </p:txBody>
      </p:sp>
      <p:sp>
        <p:nvSpPr>
          <p:cNvPr id="3" name="Content Placeholder 2">
            <a:extLst>
              <a:ext uri="{FF2B5EF4-FFF2-40B4-BE49-F238E27FC236}">
                <a16:creationId xmlns:a16="http://schemas.microsoft.com/office/drawing/2014/main" id="{D1C84C2B-8F92-4A14-842C-74B5C238F54A}"/>
              </a:ext>
            </a:extLst>
          </p:cNvPr>
          <p:cNvSpPr>
            <a:spLocks noGrp="1"/>
          </p:cNvSpPr>
          <p:nvPr>
            <p:ph idx="1"/>
          </p:nvPr>
        </p:nvSpPr>
        <p:spPr>
          <a:xfrm>
            <a:off x="449264" y="1765299"/>
            <a:ext cx="5328000" cy="4364039"/>
          </a:xfrm>
        </p:spPr>
        <p:txBody>
          <a:bodyPr/>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endParaRPr lang="en-GB"/>
          </a:p>
        </p:txBody>
      </p:sp>
      <p:sp>
        <p:nvSpPr>
          <p:cNvPr id="9" name="Content Placeholder 2">
            <a:extLst>
              <a:ext uri="{FF2B5EF4-FFF2-40B4-BE49-F238E27FC236}">
                <a16:creationId xmlns:a16="http://schemas.microsoft.com/office/drawing/2014/main" id="{70DF43F5-96FB-4EE2-9EC0-243D32834832}"/>
              </a:ext>
            </a:extLst>
          </p:cNvPr>
          <p:cNvSpPr>
            <a:spLocks noGrp="1"/>
          </p:cNvSpPr>
          <p:nvPr>
            <p:ph idx="15"/>
          </p:nvPr>
        </p:nvSpPr>
        <p:spPr>
          <a:xfrm>
            <a:off x="6170400" y="1765300"/>
            <a:ext cx="5328000" cy="4364039"/>
          </a:xfrm>
        </p:spPr>
        <p:txBody>
          <a:bodyPr/>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endParaRPr lang="en-GB"/>
          </a:p>
        </p:txBody>
      </p:sp>
      <p:sp>
        <p:nvSpPr>
          <p:cNvPr id="11" name="Text Placeholder 9">
            <a:extLst>
              <a:ext uri="{FF2B5EF4-FFF2-40B4-BE49-F238E27FC236}">
                <a16:creationId xmlns:a16="http://schemas.microsoft.com/office/drawing/2014/main" id="{70C5D500-0D33-4851-B089-E11A6D2379DF}"/>
              </a:ext>
            </a:extLst>
          </p:cNvPr>
          <p:cNvSpPr>
            <a:spLocks noGrp="1"/>
          </p:cNvSpPr>
          <p:nvPr>
            <p:ph type="body" sz="quarter" idx="14"/>
          </p:nvPr>
        </p:nvSpPr>
        <p:spPr>
          <a:xfrm>
            <a:off x="10471200" y="450000"/>
            <a:ext cx="1720800" cy="244800"/>
          </a:xfrm>
          <a:solidFill>
            <a:srgbClr val="FC515B"/>
          </a:solidFill>
        </p:spPr>
        <p:txBody>
          <a:bodyPr lIns="151200" anchor="ctr"/>
          <a:lstStyle>
            <a:lvl1pPr>
              <a:tabLst>
                <a:tab pos="180000" algn="l"/>
              </a:tabLst>
              <a:defRPr sz="800">
                <a:solidFill>
                  <a:srgbClr val="FFFFFF"/>
                </a:solidFill>
                <a:latin typeface="+mj-lt"/>
              </a:defRPr>
            </a:lvl1pPr>
          </a:lstStyle>
          <a:p>
            <a:pPr lvl="0"/>
            <a:r>
              <a:rPr lang="en-US" dirty="1"/>
              <a:t>Click to edit Master text styles</a:t>
            </a:r>
          </a:p>
        </p:txBody>
      </p:sp>
      <p:sp>
        <p:nvSpPr>
          <p:cNvPr id="10" name="Text Placeholder 7">
            <a:extLst>
              <a:ext uri="{FF2B5EF4-FFF2-40B4-BE49-F238E27FC236}">
                <a16:creationId xmlns:a16="http://schemas.microsoft.com/office/drawing/2014/main" id="{FC9C79FE-5BB3-40D5-8DD8-48F94531AEB6}"/>
              </a:ext>
            </a:extLst>
          </p:cNvPr>
          <p:cNvSpPr>
            <a:spLocks noGrp="1"/>
          </p:cNvSpPr>
          <p:nvPr>
            <p:ph type="body" sz="quarter" idx="13"/>
          </p:nvPr>
        </p:nvSpPr>
        <p:spPr>
          <a:xfrm>
            <a:off x="449263" y="874801"/>
            <a:ext cx="5646737" cy="442826"/>
          </a:xfrm>
        </p:spPr>
        <p:txBody>
          <a:bodyPr/>
          <a:lstStyle>
            <a:lvl1pPr>
              <a:defRPr sz="2800">
                <a:solidFill>
                  <a:srgbClr val="303030"/>
                </a:solidFill>
                <a:latin typeface="+mn-lt"/>
              </a:defRPr>
            </a:lvl1pPr>
          </a:lstStyle>
          <a:p>
            <a:pPr lvl="0"/>
            <a:r>
              <a:rPr lang="en-US" dirty="1"/>
              <a:t>Click to edit Master text styles</a:t>
            </a:r>
          </a:p>
        </p:txBody>
      </p:sp>
      <p:sp>
        <p:nvSpPr>
          <p:cNvPr id="14" name="Slide Number Placeholder 5">
            <a:extLst>
              <a:ext uri="{FF2B5EF4-FFF2-40B4-BE49-F238E27FC236}">
                <a16:creationId xmlns:a16="http://schemas.microsoft.com/office/drawing/2014/main" id="{A410C27E-73CD-4602-9269-CB6C634B77CE}"/>
              </a:ext>
            </a:extLst>
          </p:cNvPr>
          <p:cNvSpPr>
            <a:spLocks noGrp="1"/>
          </p:cNvSpPr>
          <p:nvPr>
            <p:ph type="sldNum" sz="quarter" idx="4"/>
          </p:nvPr>
        </p:nvSpPr>
        <p:spPr>
          <a:xfrm>
            <a:off x="11419242" y="6480000"/>
            <a:ext cx="321908" cy="246810"/>
          </a:xfrm>
          <a:prstGeom prst="rect"/>
        </p:spPr>
        <p:txBody>
          <a:bodyPr vert="horz" lIns="0" tIns="0" rIns="0" bIns="0" rtlCol="0" anchor="b">
            <a:noAutofit/>
          </a:bodyPr>
          <a:lstStyle>
            <a:lvl1pPr algn="r">
              <a:lnSpc>
                <a:spcPct val="90000"/>
              </a:lnSpc>
              <a:defRPr sz="1200">
                <a:solidFill>
                  <a:srgbClr val="303030"/>
                </a:solidFill>
              </a:defRPr>
            </a:lvl1pPr>
          </a:lstStyle>
          <a:p>
            <a:fld id="{AE40F04C-0113-48AC-B208-C432829543B5}" type="slidenum">
              <a:rPr lang="en-GB" smtClean="0"/>
              <a:t>‹#›</a:t>
            </a:fld>
            <a:endParaRPr lang="en-GB"/>
          </a:p>
        </p:txBody>
      </p:sp>
    </p:spTree>
    <p:extLst>
      <p:ext uri="{BB962C8B-B14F-4D97-AF65-F5344CB8AC3E}">
        <p14:creationId xmlns:p14="http://schemas.microsoft.com/office/powerpoint/2010/main" val="158244812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Mint plain divider">
    <p:bg>
      <p:bgPr>
        <a:solidFill>
          <a:srgbClr val="88E5BD"/>
        </a:solidFill>
        <a:effectLst/>
      </p:bgPr>
    </p:bg>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9060E9D7-C5D5-45F1-AAF0-86FB83FB217F}"/>
              </a:ext>
            </a:extLst>
          </p:cNvPr>
          <p:cNvSpPr>
            <a:spLocks noGrp="1"/>
          </p:cNvSpPr>
          <p:nvPr>
            <p:ph type="body" sz="quarter" idx="13" hasCustomPrompt="1"/>
          </p:nvPr>
        </p:nvSpPr>
        <p:spPr>
          <a:xfrm>
            <a:off x="449261" y="3318734"/>
            <a:ext cx="8787600" cy="2810604"/>
          </a:xfrm>
        </p:spPr>
        <p:txBody>
          <a:bodyPr anchor="t"/>
          <a:lstStyle>
            <a:lvl1pPr>
              <a:lnSpc>
                <a:spcPct val="100000"/>
              </a:lnSpc>
              <a:defRPr sz="3500">
                <a:solidFill>
                  <a:srgbClr val="303030"/>
                </a:solidFill>
                <a:latin typeface="+mn-lt"/>
              </a:defRPr>
            </a:lvl1pPr>
            <a:lvl2pPr>
              <a:lnSpc>
                <a:spcPct val="100000"/>
              </a:lnSpc>
              <a:defRPr sz="3500">
                <a:solidFill>
                  <a:schemeClr val="bg1"/>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1"/>
              <a:t>Divider Title</a:t>
            </a:r>
          </a:p>
        </p:txBody>
      </p:sp>
      <p:sp>
        <p:nvSpPr>
          <p:cNvPr id="5" name="Title 1">
            <a:extLst>
              <a:ext uri="{FF2B5EF4-FFF2-40B4-BE49-F238E27FC236}">
                <a16:creationId xmlns:a16="http://schemas.microsoft.com/office/drawing/2014/main" id="{5BA897D3-2378-4040-97D3-44AF4CE6BAE8}"/>
              </a:ext>
            </a:extLst>
          </p:cNvPr>
          <p:cNvSpPr>
            <a:spLocks noGrp="1"/>
          </p:cNvSpPr>
          <p:nvPr>
            <p:ph type="title"/>
          </p:nvPr>
        </p:nvSpPr>
        <p:spPr>
          <a:xfrm>
            <a:off x="449263" y="450000"/>
            <a:ext cx="8787600" cy="2866296"/>
          </a:xfrm>
        </p:spPr>
        <p:txBody>
          <a:bodyPr anchor="b"/>
          <a:lstStyle>
            <a:lvl1pPr>
              <a:defRPr sz="3900">
                <a:solidFill>
                  <a:srgbClr val="303030"/>
                </a:solidFill>
              </a:defRPr>
            </a:lvl1pPr>
          </a:lstStyle>
          <a:p>
            <a:r>
              <a:rPr lang="en-US" dirty="1"/>
              <a:t>Click to edit Master title style</a:t>
            </a:r>
            <a:endParaRPr lang="en-GB"/>
          </a:p>
        </p:txBody>
      </p:sp>
      <p:pic>
        <p:nvPicPr>
          <p:cNvPr id="8" name="Picture 7">
            <a:extLst>
              <a:ext uri="{FF2B5EF4-FFF2-40B4-BE49-F238E27FC236}">
                <a16:creationId xmlns:a16="http://schemas.microsoft.com/office/drawing/2014/main" id="{A154C0E1-CD80-4BE5-A483-227FFD14606F}"/>
              </a:ext>
            </a:extLst>
          </p:cNvPr>
          <p:cNvPicPr>
            <a:picLocks noChangeAspect="1"/>
          </p:cNvPicPr>
          <p:nvPr userDrawn="1">
            <p:custDataLst>
              <p:tags r:id="rId1"/>
            </p:custDataLst>
          </p:nvPr>
        </p:nvPicPr>
        <p:blipFill>
          <a:blip r:embed="rId5"/>
          <a:srcRect/>
          <a:stretch>
            <a:fillRect/>
          </a:stretch>
        </p:blipFill>
        <p:spPr>
          <a:xfrm>
            <a:off x="10598400" y="453600"/>
            <a:ext cx="1144800" cy="330584"/>
          </a:xfrm>
          <a:prstGeom prst="rect"/>
        </p:spPr>
      </p:pic>
      <p:sp>
        <p:nvSpPr>
          <p:cNvPr id="3" name="TextBox 2">
            <a:extLst>
              <a:ext uri="{FF2B5EF4-FFF2-40B4-BE49-F238E27FC236}">
                <a16:creationId xmlns:a16="http://schemas.microsoft.com/office/drawing/2014/main" id="{39616848-9420-42C1-9BC6-99E2C1EA2C9B}"/>
              </a:ext>
            </a:extLst>
          </p:cNvPr>
          <p:cNvSpPr txBox="1"/>
          <p:nvPr userDrawn="1">
            <p:custDataLst>
              <p:tags r:id="rId2"/>
            </p:custDataLst>
          </p:nvPr>
        </p:nvSpPr>
        <p:spPr>
          <a:xfrm>
            <a:off x="9266400" y="439200"/>
            <a:ext cx="2325600" cy="327600"/>
          </a:xfrm>
          <a:prstGeom prst="rect"/>
          <a:noFill/>
        </p:spPr>
        <p:txBody>
          <a:bodyPr vert="horz" wrap="square" lIns="0" tIns="0" rIns="0" bIns="0" rtlCol="0">
            <a:noAutofit/>
          </a:bodyPr>
          <a:lstStyle/>
          <a:p>
            <a:pPr algn="r"/>
            <a:endParaRPr lang="en-GB" sz="800"/>
          </a:p>
        </p:txBody>
      </p:sp>
      <p:sp>
        <p:nvSpPr>
          <p:cNvPr id="6" name="TextBox 5">
            <a:extLst>
              <a:ext uri="{FF2B5EF4-FFF2-40B4-BE49-F238E27FC236}">
                <a16:creationId xmlns:a16="http://schemas.microsoft.com/office/drawing/2014/main" id="{0F2B1EE6-D057-4985-BF4F-6D53EFFE9ACF}"/>
              </a:ext>
            </a:extLst>
          </p:cNvPr>
          <p:cNvSpPr txBox="1"/>
          <p:nvPr userDrawn="1">
            <p:custDataLst>
              <p:tags r:id="rId3"/>
            </p:custDataLst>
          </p:nvPr>
        </p:nvSpPr>
        <p:spPr>
          <a:xfrm>
            <a:off x="10598400" y="6404400"/>
            <a:ext cx="1144800" cy="327600"/>
          </a:xfrm>
          <a:prstGeom prst="rect"/>
          <a:noFill/>
        </p:spPr>
        <p:txBody>
          <a:bodyPr vert="horz" wrap="square" lIns="0" tIns="0" rIns="0" bIns="0" rtlCol="0">
            <a:noAutofit/>
          </a:bodyPr>
          <a:lstStyle/>
          <a:p>
            <a:pPr algn="r"/>
            <a:endParaRPr lang="en-GB" sz="800">
              <a:solidFill>
                <a:srgbClr val="303030"/>
              </a:solidFill>
            </a:endParaRPr>
          </a:p>
        </p:txBody>
      </p:sp>
    </p:spTree>
    <p:extLst>
      <p:ext uri="{BB962C8B-B14F-4D97-AF65-F5344CB8AC3E}">
        <p14:creationId xmlns:p14="http://schemas.microsoft.com/office/powerpoint/2010/main" val="278262436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urple plain divider">
    <p:bg>
      <p:bgPr>
        <a:solidFill>
          <a:srgbClr val="EAA4EA"/>
        </a:solidFill>
        <a:effectLst/>
      </p:bgPr>
    </p:bg>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9060E9D7-C5D5-45F1-AAF0-86FB83FB217F}"/>
              </a:ext>
            </a:extLst>
          </p:cNvPr>
          <p:cNvSpPr>
            <a:spLocks noGrp="1"/>
          </p:cNvSpPr>
          <p:nvPr>
            <p:ph type="body" sz="quarter" idx="13" hasCustomPrompt="1"/>
          </p:nvPr>
        </p:nvSpPr>
        <p:spPr>
          <a:xfrm>
            <a:off x="449261" y="3318734"/>
            <a:ext cx="8787600" cy="2810604"/>
          </a:xfrm>
        </p:spPr>
        <p:txBody>
          <a:bodyPr anchor="t"/>
          <a:lstStyle>
            <a:lvl1pPr>
              <a:lnSpc>
                <a:spcPct val="100000"/>
              </a:lnSpc>
              <a:defRPr sz="3500">
                <a:solidFill>
                  <a:srgbClr val="303030"/>
                </a:solidFill>
                <a:latin typeface="+mn-lt"/>
              </a:defRPr>
            </a:lvl1pPr>
            <a:lvl2pPr>
              <a:lnSpc>
                <a:spcPct val="100000"/>
              </a:lnSpc>
              <a:defRPr sz="3500">
                <a:solidFill>
                  <a:schemeClr val="bg1"/>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1"/>
              <a:t>Divider Title</a:t>
            </a:r>
          </a:p>
        </p:txBody>
      </p:sp>
      <p:sp>
        <p:nvSpPr>
          <p:cNvPr id="5" name="Title 1">
            <a:extLst>
              <a:ext uri="{FF2B5EF4-FFF2-40B4-BE49-F238E27FC236}">
                <a16:creationId xmlns:a16="http://schemas.microsoft.com/office/drawing/2014/main" id="{5BA897D3-2378-4040-97D3-44AF4CE6BAE8}"/>
              </a:ext>
            </a:extLst>
          </p:cNvPr>
          <p:cNvSpPr>
            <a:spLocks noGrp="1"/>
          </p:cNvSpPr>
          <p:nvPr>
            <p:ph type="title"/>
          </p:nvPr>
        </p:nvSpPr>
        <p:spPr>
          <a:xfrm>
            <a:off x="449263" y="450000"/>
            <a:ext cx="8787600" cy="2866296"/>
          </a:xfrm>
        </p:spPr>
        <p:txBody>
          <a:bodyPr anchor="b"/>
          <a:lstStyle>
            <a:lvl1pPr>
              <a:defRPr sz="3900">
                <a:solidFill>
                  <a:srgbClr val="303030"/>
                </a:solidFill>
              </a:defRPr>
            </a:lvl1pPr>
          </a:lstStyle>
          <a:p>
            <a:r>
              <a:rPr lang="en-US" dirty="1"/>
              <a:t>Click to edit Master title style</a:t>
            </a:r>
            <a:endParaRPr lang="en-GB"/>
          </a:p>
        </p:txBody>
      </p:sp>
      <p:pic>
        <p:nvPicPr>
          <p:cNvPr id="8" name="Picture 7">
            <a:extLst>
              <a:ext uri="{FF2B5EF4-FFF2-40B4-BE49-F238E27FC236}">
                <a16:creationId xmlns:a16="http://schemas.microsoft.com/office/drawing/2014/main" id="{34E798D9-8CD7-4E2E-9631-62521B351676}"/>
              </a:ext>
            </a:extLst>
          </p:cNvPr>
          <p:cNvPicPr>
            <a:picLocks noChangeAspect="1"/>
          </p:cNvPicPr>
          <p:nvPr userDrawn="1">
            <p:custDataLst>
              <p:tags r:id="rId1"/>
            </p:custDataLst>
          </p:nvPr>
        </p:nvPicPr>
        <p:blipFill>
          <a:blip r:embed="rId5"/>
          <a:srcRect/>
          <a:stretch>
            <a:fillRect/>
          </a:stretch>
        </p:blipFill>
        <p:spPr>
          <a:xfrm>
            <a:off x="10598400" y="453600"/>
            <a:ext cx="1144800" cy="330584"/>
          </a:xfrm>
          <a:prstGeom prst="rect"/>
        </p:spPr>
      </p:pic>
      <p:sp>
        <p:nvSpPr>
          <p:cNvPr id="3" name="TextBox 2">
            <a:extLst>
              <a:ext uri="{FF2B5EF4-FFF2-40B4-BE49-F238E27FC236}">
                <a16:creationId xmlns:a16="http://schemas.microsoft.com/office/drawing/2014/main" id="{39616848-9420-42C1-9BC6-99E2C1EA2C9B}"/>
              </a:ext>
            </a:extLst>
          </p:cNvPr>
          <p:cNvSpPr txBox="1"/>
          <p:nvPr userDrawn="1">
            <p:custDataLst>
              <p:tags r:id="rId2"/>
            </p:custDataLst>
          </p:nvPr>
        </p:nvSpPr>
        <p:spPr>
          <a:xfrm>
            <a:off x="9266400" y="439200"/>
            <a:ext cx="2325600" cy="327600"/>
          </a:xfrm>
          <a:prstGeom prst="rect"/>
          <a:noFill/>
        </p:spPr>
        <p:txBody>
          <a:bodyPr vert="horz" wrap="square" lIns="0" tIns="0" rIns="0" bIns="0" rtlCol="0">
            <a:noAutofit/>
          </a:bodyPr>
          <a:lstStyle/>
          <a:p>
            <a:pPr algn="r"/>
            <a:endParaRPr lang="en-GB" sz="800"/>
          </a:p>
        </p:txBody>
      </p:sp>
      <p:sp>
        <p:nvSpPr>
          <p:cNvPr id="6" name="TextBox 5">
            <a:extLst>
              <a:ext uri="{FF2B5EF4-FFF2-40B4-BE49-F238E27FC236}">
                <a16:creationId xmlns:a16="http://schemas.microsoft.com/office/drawing/2014/main" id="{0F2B1EE6-D057-4985-BF4F-6D53EFFE9ACF}"/>
              </a:ext>
            </a:extLst>
          </p:cNvPr>
          <p:cNvSpPr txBox="1"/>
          <p:nvPr userDrawn="1">
            <p:custDataLst>
              <p:tags r:id="rId3"/>
            </p:custDataLst>
          </p:nvPr>
        </p:nvSpPr>
        <p:spPr>
          <a:xfrm>
            <a:off x="10598400" y="6404400"/>
            <a:ext cx="1144800" cy="327600"/>
          </a:xfrm>
          <a:prstGeom prst="rect"/>
          <a:noFill/>
        </p:spPr>
        <p:txBody>
          <a:bodyPr vert="horz" wrap="square" lIns="0" tIns="0" rIns="0" bIns="0" rtlCol="0">
            <a:noAutofit/>
          </a:bodyPr>
          <a:lstStyle/>
          <a:p>
            <a:pPr algn="r"/>
            <a:endParaRPr lang="en-GB" sz="800">
              <a:solidFill>
                <a:srgbClr val="303030"/>
              </a:solidFill>
            </a:endParaRPr>
          </a:p>
        </p:txBody>
      </p:sp>
    </p:spTree>
    <p:extLst>
      <p:ext uri="{BB962C8B-B14F-4D97-AF65-F5344CB8AC3E}">
        <p14:creationId xmlns:p14="http://schemas.microsoft.com/office/powerpoint/2010/main" val="411372693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Violet plain divider">
    <p:bg>
      <p:bgPr>
        <a:solidFill>
          <a:srgbClr val="8996F4"/>
        </a:solidFill>
        <a:effectLst/>
      </p:bgPr>
    </p:bg>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9060E9D7-C5D5-45F1-AAF0-86FB83FB217F}"/>
              </a:ext>
            </a:extLst>
          </p:cNvPr>
          <p:cNvSpPr>
            <a:spLocks noGrp="1"/>
          </p:cNvSpPr>
          <p:nvPr>
            <p:ph type="body" sz="quarter" idx="13" hasCustomPrompt="1"/>
          </p:nvPr>
        </p:nvSpPr>
        <p:spPr>
          <a:xfrm>
            <a:off x="449261" y="3318734"/>
            <a:ext cx="8787600" cy="2810604"/>
          </a:xfrm>
        </p:spPr>
        <p:txBody>
          <a:bodyPr anchor="t"/>
          <a:lstStyle>
            <a:lvl1pPr>
              <a:lnSpc>
                <a:spcPct val="100000"/>
              </a:lnSpc>
              <a:defRPr sz="3500">
                <a:solidFill>
                  <a:srgbClr val="303030"/>
                </a:solidFill>
                <a:latin typeface="+mn-lt"/>
              </a:defRPr>
            </a:lvl1pPr>
            <a:lvl2pPr>
              <a:lnSpc>
                <a:spcPct val="100000"/>
              </a:lnSpc>
              <a:defRPr sz="3500">
                <a:solidFill>
                  <a:schemeClr val="bg1"/>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1"/>
              <a:t>Divider Title</a:t>
            </a:r>
          </a:p>
        </p:txBody>
      </p:sp>
      <p:sp>
        <p:nvSpPr>
          <p:cNvPr id="5" name="Title 1">
            <a:extLst>
              <a:ext uri="{FF2B5EF4-FFF2-40B4-BE49-F238E27FC236}">
                <a16:creationId xmlns:a16="http://schemas.microsoft.com/office/drawing/2014/main" id="{5BA897D3-2378-4040-97D3-44AF4CE6BAE8}"/>
              </a:ext>
            </a:extLst>
          </p:cNvPr>
          <p:cNvSpPr>
            <a:spLocks noGrp="1"/>
          </p:cNvSpPr>
          <p:nvPr>
            <p:ph type="title"/>
          </p:nvPr>
        </p:nvSpPr>
        <p:spPr>
          <a:xfrm>
            <a:off x="449263" y="450000"/>
            <a:ext cx="8787600" cy="2866296"/>
          </a:xfrm>
        </p:spPr>
        <p:txBody>
          <a:bodyPr anchor="b"/>
          <a:lstStyle>
            <a:lvl1pPr>
              <a:defRPr sz="3900">
                <a:solidFill>
                  <a:srgbClr val="303030"/>
                </a:solidFill>
              </a:defRPr>
            </a:lvl1pPr>
          </a:lstStyle>
          <a:p>
            <a:r>
              <a:rPr lang="en-US" dirty="1"/>
              <a:t>Click to edit Master title style</a:t>
            </a:r>
            <a:endParaRPr lang="en-GB"/>
          </a:p>
        </p:txBody>
      </p:sp>
      <p:pic>
        <p:nvPicPr>
          <p:cNvPr id="8" name="Picture 7">
            <a:extLst>
              <a:ext uri="{FF2B5EF4-FFF2-40B4-BE49-F238E27FC236}">
                <a16:creationId xmlns:a16="http://schemas.microsoft.com/office/drawing/2014/main" id="{E6A121A4-C4B8-477E-AE67-F310EEFC205B}"/>
              </a:ext>
            </a:extLst>
          </p:cNvPr>
          <p:cNvPicPr>
            <a:picLocks noChangeAspect="1"/>
          </p:cNvPicPr>
          <p:nvPr userDrawn="1">
            <p:custDataLst>
              <p:tags r:id="rId1"/>
            </p:custDataLst>
          </p:nvPr>
        </p:nvPicPr>
        <p:blipFill>
          <a:blip r:embed="rId5"/>
          <a:srcRect/>
          <a:stretch>
            <a:fillRect/>
          </a:stretch>
        </p:blipFill>
        <p:spPr>
          <a:xfrm>
            <a:off x="10598400" y="453600"/>
            <a:ext cx="1144800" cy="330584"/>
          </a:xfrm>
          <a:prstGeom prst="rect"/>
        </p:spPr>
      </p:pic>
      <p:sp>
        <p:nvSpPr>
          <p:cNvPr id="3" name="TextBox 2">
            <a:extLst>
              <a:ext uri="{FF2B5EF4-FFF2-40B4-BE49-F238E27FC236}">
                <a16:creationId xmlns:a16="http://schemas.microsoft.com/office/drawing/2014/main" id="{39616848-9420-42C1-9BC6-99E2C1EA2C9B}"/>
              </a:ext>
            </a:extLst>
          </p:cNvPr>
          <p:cNvSpPr txBox="1"/>
          <p:nvPr userDrawn="1">
            <p:custDataLst>
              <p:tags r:id="rId2"/>
            </p:custDataLst>
          </p:nvPr>
        </p:nvSpPr>
        <p:spPr>
          <a:xfrm>
            <a:off x="9266400" y="439200"/>
            <a:ext cx="2325600" cy="327600"/>
          </a:xfrm>
          <a:prstGeom prst="rect"/>
          <a:noFill/>
        </p:spPr>
        <p:txBody>
          <a:bodyPr vert="horz" wrap="square" lIns="0" tIns="0" rIns="0" bIns="0" rtlCol="0">
            <a:noAutofit/>
          </a:bodyPr>
          <a:lstStyle/>
          <a:p>
            <a:pPr algn="r"/>
            <a:endParaRPr lang="en-GB" sz="800"/>
          </a:p>
        </p:txBody>
      </p:sp>
      <p:sp>
        <p:nvSpPr>
          <p:cNvPr id="6" name="TextBox 5">
            <a:extLst>
              <a:ext uri="{FF2B5EF4-FFF2-40B4-BE49-F238E27FC236}">
                <a16:creationId xmlns:a16="http://schemas.microsoft.com/office/drawing/2014/main" id="{0F2B1EE6-D057-4985-BF4F-6D53EFFE9ACF}"/>
              </a:ext>
            </a:extLst>
          </p:cNvPr>
          <p:cNvSpPr txBox="1"/>
          <p:nvPr userDrawn="1">
            <p:custDataLst>
              <p:tags r:id="rId3"/>
            </p:custDataLst>
          </p:nvPr>
        </p:nvSpPr>
        <p:spPr>
          <a:xfrm>
            <a:off x="10598400" y="6404400"/>
            <a:ext cx="1144800" cy="327600"/>
          </a:xfrm>
          <a:prstGeom prst="rect"/>
          <a:noFill/>
        </p:spPr>
        <p:txBody>
          <a:bodyPr vert="horz" wrap="square" lIns="0" tIns="0" rIns="0" bIns="0" rtlCol="0">
            <a:noAutofit/>
          </a:bodyPr>
          <a:lstStyle/>
          <a:p>
            <a:pPr algn="r"/>
            <a:endParaRPr lang="en-GB" sz="800">
              <a:solidFill>
                <a:srgbClr val="303030"/>
              </a:solidFill>
            </a:endParaRPr>
          </a:p>
        </p:txBody>
      </p:sp>
    </p:spTree>
    <p:extLst>
      <p:ext uri="{BB962C8B-B14F-4D97-AF65-F5344CB8AC3E}">
        <p14:creationId xmlns:p14="http://schemas.microsoft.com/office/powerpoint/2010/main" val="227664493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White divider default">
    <p:bg>
      <p:bgPr>
        <a:solidFill>
          <a:srgbClr val="FFFFFF"/>
        </a:solidFill>
        <a:effectLst/>
      </p:bgPr>
    </p:bg>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9060E9D7-C5D5-45F1-AAF0-86FB83FB217F}"/>
              </a:ext>
            </a:extLst>
          </p:cNvPr>
          <p:cNvSpPr>
            <a:spLocks noGrp="1"/>
          </p:cNvSpPr>
          <p:nvPr>
            <p:ph type="body" sz="quarter" idx="13" hasCustomPrompt="1"/>
          </p:nvPr>
        </p:nvSpPr>
        <p:spPr>
          <a:xfrm>
            <a:off x="449261" y="3318734"/>
            <a:ext cx="8787600" cy="2810604"/>
          </a:xfrm>
        </p:spPr>
        <p:txBody>
          <a:bodyPr anchor="t"/>
          <a:lstStyle>
            <a:lvl1pPr>
              <a:lnSpc>
                <a:spcPct val="100000"/>
              </a:lnSpc>
              <a:defRPr sz="3500">
                <a:solidFill>
                  <a:srgbClr val="303030"/>
                </a:solidFill>
                <a:latin typeface="+mn-lt"/>
              </a:defRPr>
            </a:lvl1pPr>
            <a:lvl2pPr>
              <a:lnSpc>
                <a:spcPct val="100000"/>
              </a:lnSpc>
              <a:defRPr sz="3500">
                <a:solidFill>
                  <a:schemeClr val="bg1"/>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1"/>
              <a:t>Divider Title</a:t>
            </a:r>
          </a:p>
        </p:txBody>
      </p:sp>
      <p:sp>
        <p:nvSpPr>
          <p:cNvPr id="5" name="Title 1">
            <a:extLst>
              <a:ext uri="{FF2B5EF4-FFF2-40B4-BE49-F238E27FC236}">
                <a16:creationId xmlns:a16="http://schemas.microsoft.com/office/drawing/2014/main" id="{5BA897D3-2378-4040-97D3-44AF4CE6BAE8}"/>
              </a:ext>
            </a:extLst>
          </p:cNvPr>
          <p:cNvSpPr>
            <a:spLocks noGrp="1"/>
          </p:cNvSpPr>
          <p:nvPr>
            <p:ph type="title"/>
          </p:nvPr>
        </p:nvSpPr>
        <p:spPr>
          <a:xfrm>
            <a:off x="449263" y="450000"/>
            <a:ext cx="8787600" cy="2866296"/>
          </a:xfrm>
        </p:spPr>
        <p:txBody>
          <a:bodyPr anchor="b"/>
          <a:lstStyle>
            <a:lvl1pPr>
              <a:defRPr sz="3900">
                <a:solidFill>
                  <a:srgbClr val="FC515B"/>
                </a:solidFill>
              </a:defRPr>
            </a:lvl1pPr>
          </a:lstStyle>
          <a:p>
            <a:r>
              <a:rPr lang="en-US" dirty="1"/>
              <a:t>Click to edit Master title style</a:t>
            </a:r>
            <a:endParaRPr lang="en-GB"/>
          </a:p>
        </p:txBody>
      </p:sp>
      <p:pic>
        <p:nvPicPr>
          <p:cNvPr id="8" name="Picture 7">
            <a:extLst>
              <a:ext uri="{FF2B5EF4-FFF2-40B4-BE49-F238E27FC236}">
                <a16:creationId xmlns:a16="http://schemas.microsoft.com/office/drawing/2014/main" id="{12A08DFC-7353-482F-B220-AB85964BD082}"/>
              </a:ext>
            </a:extLst>
          </p:cNvPr>
          <p:cNvPicPr>
            <a:picLocks noChangeAspect="1"/>
          </p:cNvPicPr>
          <p:nvPr userDrawn="1">
            <p:custDataLst>
              <p:tags r:id="rId1"/>
            </p:custDataLst>
          </p:nvPr>
        </p:nvPicPr>
        <p:blipFill>
          <a:blip r:embed="rId5"/>
          <a:srcRect/>
          <a:stretch>
            <a:fillRect/>
          </a:stretch>
        </p:blipFill>
        <p:spPr>
          <a:xfrm>
            <a:off x="10598400" y="453600"/>
            <a:ext cx="1144800" cy="330584"/>
          </a:xfrm>
          <a:prstGeom prst="rect"/>
        </p:spPr>
      </p:pic>
      <p:sp>
        <p:nvSpPr>
          <p:cNvPr id="3" name="TextBox 2">
            <a:extLst>
              <a:ext uri="{FF2B5EF4-FFF2-40B4-BE49-F238E27FC236}">
                <a16:creationId xmlns:a16="http://schemas.microsoft.com/office/drawing/2014/main" id="{39616848-9420-42C1-9BC6-99E2C1EA2C9B}"/>
              </a:ext>
            </a:extLst>
          </p:cNvPr>
          <p:cNvSpPr txBox="1"/>
          <p:nvPr userDrawn="1">
            <p:custDataLst>
              <p:tags r:id="rId2"/>
            </p:custDataLst>
          </p:nvPr>
        </p:nvSpPr>
        <p:spPr>
          <a:xfrm>
            <a:off x="9266400" y="439200"/>
            <a:ext cx="2325600" cy="327600"/>
          </a:xfrm>
          <a:prstGeom prst="rect"/>
          <a:noFill/>
        </p:spPr>
        <p:txBody>
          <a:bodyPr vert="horz" wrap="square" lIns="0" tIns="0" rIns="0" bIns="0" rtlCol="0">
            <a:noAutofit/>
          </a:bodyPr>
          <a:lstStyle/>
          <a:p>
            <a:pPr algn="r"/>
            <a:endParaRPr lang="en-GB" sz="800">
              <a:solidFill>
                <a:schemeClr val="tx2"/>
              </a:solidFill>
            </a:endParaRPr>
          </a:p>
        </p:txBody>
      </p:sp>
      <p:sp>
        <p:nvSpPr>
          <p:cNvPr id="6" name="TextBox 5">
            <a:extLst>
              <a:ext uri="{FF2B5EF4-FFF2-40B4-BE49-F238E27FC236}">
                <a16:creationId xmlns:a16="http://schemas.microsoft.com/office/drawing/2014/main" id="{0F2B1EE6-D057-4985-BF4F-6D53EFFE9ACF}"/>
              </a:ext>
            </a:extLst>
          </p:cNvPr>
          <p:cNvSpPr txBox="1"/>
          <p:nvPr userDrawn="1">
            <p:custDataLst>
              <p:tags r:id="rId3"/>
            </p:custDataLst>
          </p:nvPr>
        </p:nvSpPr>
        <p:spPr>
          <a:xfrm>
            <a:off x="10598400" y="6404400"/>
            <a:ext cx="1144800" cy="327600"/>
          </a:xfrm>
          <a:prstGeom prst="rect"/>
          <a:noFill/>
        </p:spPr>
        <p:txBody>
          <a:bodyPr vert="horz" wrap="square" lIns="0" tIns="0" rIns="0" bIns="0" rtlCol="0">
            <a:noAutofit/>
          </a:bodyPr>
          <a:lstStyle/>
          <a:p>
            <a:pPr algn="r"/>
            <a:endParaRPr lang="en-GB" sz="800">
              <a:solidFill>
                <a:srgbClr val="FC515B"/>
              </a:solidFill>
            </a:endParaRPr>
          </a:p>
        </p:txBody>
      </p:sp>
    </p:spTree>
    <p:extLst>
      <p:ext uri="{BB962C8B-B14F-4D97-AF65-F5344CB8AC3E}">
        <p14:creationId xmlns:p14="http://schemas.microsoft.com/office/powerpoint/2010/main" val="3635111977"/>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White divider blue">
    <p:bg>
      <p:bgPr>
        <a:solidFill>
          <a:srgbClr val="FFFFFF"/>
        </a:solidFill>
        <a:effectLst/>
      </p:bgPr>
    </p:bg>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9060E9D7-C5D5-45F1-AAF0-86FB83FB217F}"/>
              </a:ext>
            </a:extLst>
          </p:cNvPr>
          <p:cNvSpPr>
            <a:spLocks noGrp="1"/>
          </p:cNvSpPr>
          <p:nvPr>
            <p:ph type="body" sz="quarter" idx="13" hasCustomPrompt="1"/>
          </p:nvPr>
        </p:nvSpPr>
        <p:spPr>
          <a:xfrm>
            <a:off x="449261" y="3318734"/>
            <a:ext cx="8787600" cy="2810604"/>
          </a:xfrm>
        </p:spPr>
        <p:txBody>
          <a:bodyPr anchor="t"/>
          <a:lstStyle>
            <a:lvl1pPr>
              <a:lnSpc>
                <a:spcPct val="100000"/>
              </a:lnSpc>
              <a:defRPr sz="3500">
                <a:solidFill>
                  <a:srgbClr val="303030"/>
                </a:solidFill>
                <a:latin typeface="+mn-lt"/>
              </a:defRPr>
            </a:lvl1pPr>
            <a:lvl2pPr>
              <a:lnSpc>
                <a:spcPct val="100000"/>
              </a:lnSpc>
              <a:defRPr sz="3500">
                <a:solidFill>
                  <a:schemeClr val="bg1"/>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1"/>
              <a:t>Divider Title</a:t>
            </a:r>
          </a:p>
        </p:txBody>
      </p:sp>
      <p:sp>
        <p:nvSpPr>
          <p:cNvPr id="5" name="Title 1">
            <a:extLst>
              <a:ext uri="{FF2B5EF4-FFF2-40B4-BE49-F238E27FC236}">
                <a16:creationId xmlns:a16="http://schemas.microsoft.com/office/drawing/2014/main" id="{5BA897D3-2378-4040-97D3-44AF4CE6BAE8}"/>
              </a:ext>
            </a:extLst>
          </p:cNvPr>
          <p:cNvSpPr>
            <a:spLocks noGrp="1"/>
          </p:cNvSpPr>
          <p:nvPr>
            <p:ph type="title"/>
          </p:nvPr>
        </p:nvSpPr>
        <p:spPr>
          <a:xfrm>
            <a:off x="449263" y="450000"/>
            <a:ext cx="8787600" cy="2866296"/>
          </a:xfrm>
        </p:spPr>
        <p:txBody>
          <a:bodyPr anchor="b"/>
          <a:lstStyle>
            <a:lvl1pPr>
              <a:defRPr sz="3900">
                <a:solidFill>
                  <a:srgbClr val="53C2E5"/>
                </a:solidFill>
              </a:defRPr>
            </a:lvl1pPr>
          </a:lstStyle>
          <a:p>
            <a:r>
              <a:rPr lang="en-US" dirty="1"/>
              <a:t>Click to edit Master title style</a:t>
            </a:r>
            <a:endParaRPr lang="en-GB"/>
          </a:p>
        </p:txBody>
      </p:sp>
      <p:pic>
        <p:nvPicPr>
          <p:cNvPr id="8" name="Picture 7">
            <a:extLst>
              <a:ext uri="{FF2B5EF4-FFF2-40B4-BE49-F238E27FC236}">
                <a16:creationId xmlns:a16="http://schemas.microsoft.com/office/drawing/2014/main" id="{FBBEAC1E-62A2-48C5-A1C2-A32189C6E178}"/>
              </a:ext>
            </a:extLst>
          </p:cNvPr>
          <p:cNvPicPr>
            <a:picLocks noChangeAspect="1"/>
          </p:cNvPicPr>
          <p:nvPr userDrawn="1">
            <p:custDataLst>
              <p:tags r:id="rId1"/>
            </p:custDataLst>
          </p:nvPr>
        </p:nvPicPr>
        <p:blipFill>
          <a:blip r:embed="rId5"/>
          <a:srcRect/>
          <a:stretch>
            <a:fillRect/>
          </a:stretch>
        </p:blipFill>
        <p:spPr>
          <a:xfrm>
            <a:off x="10598400" y="453600"/>
            <a:ext cx="1144800" cy="330584"/>
          </a:xfrm>
          <a:prstGeom prst="rect"/>
        </p:spPr>
      </p:pic>
      <p:sp>
        <p:nvSpPr>
          <p:cNvPr id="3" name="TextBox 2">
            <a:extLst>
              <a:ext uri="{FF2B5EF4-FFF2-40B4-BE49-F238E27FC236}">
                <a16:creationId xmlns:a16="http://schemas.microsoft.com/office/drawing/2014/main" id="{39616848-9420-42C1-9BC6-99E2C1EA2C9B}"/>
              </a:ext>
            </a:extLst>
          </p:cNvPr>
          <p:cNvSpPr txBox="1"/>
          <p:nvPr userDrawn="1">
            <p:custDataLst>
              <p:tags r:id="rId2"/>
            </p:custDataLst>
          </p:nvPr>
        </p:nvSpPr>
        <p:spPr>
          <a:xfrm>
            <a:off x="9266400" y="439200"/>
            <a:ext cx="2325600" cy="327600"/>
          </a:xfrm>
          <a:prstGeom prst="rect"/>
          <a:noFill/>
        </p:spPr>
        <p:txBody>
          <a:bodyPr vert="horz" wrap="square" lIns="0" tIns="0" rIns="0" bIns="0" rtlCol="0">
            <a:noAutofit/>
          </a:bodyPr>
          <a:lstStyle/>
          <a:p>
            <a:pPr algn="r"/>
            <a:endParaRPr lang="en-GB" sz="800">
              <a:solidFill>
                <a:schemeClr val="tx2"/>
              </a:solidFill>
            </a:endParaRPr>
          </a:p>
        </p:txBody>
      </p:sp>
      <p:sp>
        <p:nvSpPr>
          <p:cNvPr id="6" name="TextBox 5">
            <a:extLst>
              <a:ext uri="{FF2B5EF4-FFF2-40B4-BE49-F238E27FC236}">
                <a16:creationId xmlns:a16="http://schemas.microsoft.com/office/drawing/2014/main" id="{0F2B1EE6-D057-4985-BF4F-6D53EFFE9ACF}"/>
              </a:ext>
            </a:extLst>
          </p:cNvPr>
          <p:cNvSpPr txBox="1"/>
          <p:nvPr userDrawn="1">
            <p:custDataLst>
              <p:tags r:id="rId3"/>
            </p:custDataLst>
          </p:nvPr>
        </p:nvSpPr>
        <p:spPr>
          <a:xfrm>
            <a:off x="10598400" y="6404400"/>
            <a:ext cx="1144800" cy="327600"/>
          </a:xfrm>
          <a:prstGeom prst="rect"/>
          <a:noFill/>
        </p:spPr>
        <p:txBody>
          <a:bodyPr vert="horz" wrap="square" lIns="0" tIns="0" rIns="0" bIns="0" rtlCol="0">
            <a:noAutofit/>
          </a:bodyPr>
          <a:lstStyle/>
          <a:p>
            <a:pPr algn="r"/>
            <a:endParaRPr lang="en-GB" sz="800">
              <a:solidFill>
                <a:srgbClr val="FC515B"/>
              </a:solidFill>
            </a:endParaRPr>
          </a:p>
        </p:txBody>
      </p:sp>
    </p:spTree>
    <p:extLst>
      <p:ext uri="{BB962C8B-B14F-4D97-AF65-F5344CB8AC3E}">
        <p14:creationId xmlns:p14="http://schemas.microsoft.com/office/powerpoint/2010/main" val="423841594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White divider mint">
    <p:bg>
      <p:bgPr>
        <a:solidFill>
          <a:srgbClr val="FFFFFF"/>
        </a:solidFill>
        <a:effectLst/>
      </p:bgPr>
    </p:bg>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9060E9D7-C5D5-45F1-AAF0-86FB83FB217F}"/>
              </a:ext>
            </a:extLst>
          </p:cNvPr>
          <p:cNvSpPr>
            <a:spLocks noGrp="1"/>
          </p:cNvSpPr>
          <p:nvPr>
            <p:ph type="body" sz="quarter" idx="13" hasCustomPrompt="1"/>
          </p:nvPr>
        </p:nvSpPr>
        <p:spPr>
          <a:xfrm>
            <a:off x="449261" y="3318734"/>
            <a:ext cx="8787600" cy="2810604"/>
          </a:xfrm>
        </p:spPr>
        <p:txBody>
          <a:bodyPr anchor="t"/>
          <a:lstStyle>
            <a:lvl1pPr>
              <a:lnSpc>
                <a:spcPct val="100000"/>
              </a:lnSpc>
              <a:defRPr sz="3500">
                <a:solidFill>
                  <a:srgbClr val="303030"/>
                </a:solidFill>
                <a:latin typeface="+mn-lt"/>
              </a:defRPr>
            </a:lvl1pPr>
            <a:lvl2pPr>
              <a:lnSpc>
                <a:spcPct val="100000"/>
              </a:lnSpc>
              <a:defRPr sz="3500">
                <a:solidFill>
                  <a:schemeClr val="bg1"/>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1"/>
              <a:t>Divider Title</a:t>
            </a:r>
          </a:p>
        </p:txBody>
      </p:sp>
      <p:sp>
        <p:nvSpPr>
          <p:cNvPr id="5" name="Title 1">
            <a:extLst>
              <a:ext uri="{FF2B5EF4-FFF2-40B4-BE49-F238E27FC236}">
                <a16:creationId xmlns:a16="http://schemas.microsoft.com/office/drawing/2014/main" id="{5BA897D3-2378-4040-97D3-44AF4CE6BAE8}"/>
              </a:ext>
            </a:extLst>
          </p:cNvPr>
          <p:cNvSpPr>
            <a:spLocks noGrp="1"/>
          </p:cNvSpPr>
          <p:nvPr>
            <p:ph type="title"/>
          </p:nvPr>
        </p:nvSpPr>
        <p:spPr>
          <a:xfrm>
            <a:off x="449263" y="450000"/>
            <a:ext cx="8787600" cy="2866296"/>
          </a:xfrm>
        </p:spPr>
        <p:txBody>
          <a:bodyPr anchor="b"/>
          <a:lstStyle>
            <a:lvl1pPr>
              <a:defRPr sz="3900">
                <a:solidFill>
                  <a:srgbClr val="88E5BD"/>
                </a:solidFill>
              </a:defRPr>
            </a:lvl1pPr>
          </a:lstStyle>
          <a:p>
            <a:r>
              <a:rPr lang="en-US" dirty="1"/>
              <a:t>Click to edit Master title style</a:t>
            </a:r>
            <a:endParaRPr lang="en-GB"/>
          </a:p>
        </p:txBody>
      </p:sp>
      <p:pic>
        <p:nvPicPr>
          <p:cNvPr id="8" name="Picture 7">
            <a:extLst>
              <a:ext uri="{FF2B5EF4-FFF2-40B4-BE49-F238E27FC236}">
                <a16:creationId xmlns:a16="http://schemas.microsoft.com/office/drawing/2014/main" id="{1EDA8B1E-8CE2-4154-B903-94A8AEE51195}"/>
              </a:ext>
            </a:extLst>
          </p:cNvPr>
          <p:cNvPicPr>
            <a:picLocks noChangeAspect="1"/>
          </p:cNvPicPr>
          <p:nvPr userDrawn="1">
            <p:custDataLst>
              <p:tags r:id="rId1"/>
            </p:custDataLst>
          </p:nvPr>
        </p:nvPicPr>
        <p:blipFill>
          <a:blip r:embed="rId5"/>
          <a:srcRect/>
          <a:stretch>
            <a:fillRect/>
          </a:stretch>
        </p:blipFill>
        <p:spPr>
          <a:xfrm>
            <a:off x="10598400" y="453600"/>
            <a:ext cx="1144800" cy="330584"/>
          </a:xfrm>
          <a:prstGeom prst="rect"/>
        </p:spPr>
      </p:pic>
      <p:sp>
        <p:nvSpPr>
          <p:cNvPr id="3" name="TextBox 2">
            <a:extLst>
              <a:ext uri="{FF2B5EF4-FFF2-40B4-BE49-F238E27FC236}">
                <a16:creationId xmlns:a16="http://schemas.microsoft.com/office/drawing/2014/main" id="{39616848-9420-42C1-9BC6-99E2C1EA2C9B}"/>
              </a:ext>
            </a:extLst>
          </p:cNvPr>
          <p:cNvSpPr txBox="1"/>
          <p:nvPr userDrawn="1">
            <p:custDataLst>
              <p:tags r:id="rId2"/>
            </p:custDataLst>
          </p:nvPr>
        </p:nvSpPr>
        <p:spPr>
          <a:xfrm>
            <a:off x="9266400" y="439200"/>
            <a:ext cx="2325600" cy="327600"/>
          </a:xfrm>
          <a:prstGeom prst="rect"/>
          <a:noFill/>
        </p:spPr>
        <p:txBody>
          <a:bodyPr vert="horz" wrap="square" lIns="0" tIns="0" rIns="0" bIns="0" rtlCol="0">
            <a:noAutofit/>
          </a:bodyPr>
          <a:lstStyle/>
          <a:p>
            <a:pPr algn="r"/>
            <a:endParaRPr lang="en-GB" sz="800">
              <a:solidFill>
                <a:schemeClr val="tx2"/>
              </a:solidFill>
            </a:endParaRPr>
          </a:p>
        </p:txBody>
      </p:sp>
      <p:sp>
        <p:nvSpPr>
          <p:cNvPr id="6" name="TextBox 5">
            <a:extLst>
              <a:ext uri="{FF2B5EF4-FFF2-40B4-BE49-F238E27FC236}">
                <a16:creationId xmlns:a16="http://schemas.microsoft.com/office/drawing/2014/main" id="{0F2B1EE6-D057-4985-BF4F-6D53EFFE9ACF}"/>
              </a:ext>
            </a:extLst>
          </p:cNvPr>
          <p:cNvSpPr txBox="1"/>
          <p:nvPr userDrawn="1">
            <p:custDataLst>
              <p:tags r:id="rId3"/>
            </p:custDataLst>
          </p:nvPr>
        </p:nvSpPr>
        <p:spPr>
          <a:xfrm>
            <a:off x="10598400" y="6404400"/>
            <a:ext cx="1144800" cy="327600"/>
          </a:xfrm>
          <a:prstGeom prst="rect"/>
          <a:noFill/>
        </p:spPr>
        <p:txBody>
          <a:bodyPr vert="horz" wrap="square" lIns="0" tIns="0" rIns="0" bIns="0" rtlCol="0">
            <a:noAutofit/>
          </a:bodyPr>
          <a:lstStyle/>
          <a:p>
            <a:pPr algn="r"/>
            <a:endParaRPr lang="en-GB" sz="800">
              <a:solidFill>
                <a:srgbClr val="FC515B"/>
              </a:solidFill>
            </a:endParaRPr>
          </a:p>
        </p:txBody>
      </p:sp>
    </p:spTree>
    <p:extLst>
      <p:ext uri="{BB962C8B-B14F-4D97-AF65-F5344CB8AC3E}">
        <p14:creationId xmlns:p14="http://schemas.microsoft.com/office/powerpoint/2010/main" val="371125898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White divider purple">
    <p:bg>
      <p:bgPr>
        <a:solidFill>
          <a:srgbClr val="FFFFFF"/>
        </a:solidFill>
        <a:effectLst/>
      </p:bgPr>
    </p:bg>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9060E9D7-C5D5-45F1-AAF0-86FB83FB217F}"/>
              </a:ext>
            </a:extLst>
          </p:cNvPr>
          <p:cNvSpPr>
            <a:spLocks noGrp="1"/>
          </p:cNvSpPr>
          <p:nvPr>
            <p:ph type="body" sz="quarter" idx="13" hasCustomPrompt="1"/>
          </p:nvPr>
        </p:nvSpPr>
        <p:spPr>
          <a:xfrm>
            <a:off x="449261" y="3318734"/>
            <a:ext cx="8787600" cy="2810604"/>
          </a:xfrm>
        </p:spPr>
        <p:txBody>
          <a:bodyPr anchor="t"/>
          <a:lstStyle>
            <a:lvl1pPr>
              <a:lnSpc>
                <a:spcPct val="100000"/>
              </a:lnSpc>
              <a:defRPr sz="3500">
                <a:solidFill>
                  <a:srgbClr val="303030"/>
                </a:solidFill>
                <a:latin typeface="+mn-lt"/>
              </a:defRPr>
            </a:lvl1pPr>
            <a:lvl2pPr>
              <a:lnSpc>
                <a:spcPct val="100000"/>
              </a:lnSpc>
              <a:defRPr sz="3500">
                <a:solidFill>
                  <a:schemeClr val="bg1"/>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1"/>
              <a:t>Divider Title</a:t>
            </a:r>
          </a:p>
        </p:txBody>
      </p:sp>
      <p:sp>
        <p:nvSpPr>
          <p:cNvPr id="5" name="Title 1">
            <a:extLst>
              <a:ext uri="{FF2B5EF4-FFF2-40B4-BE49-F238E27FC236}">
                <a16:creationId xmlns:a16="http://schemas.microsoft.com/office/drawing/2014/main" id="{5BA897D3-2378-4040-97D3-44AF4CE6BAE8}"/>
              </a:ext>
            </a:extLst>
          </p:cNvPr>
          <p:cNvSpPr>
            <a:spLocks noGrp="1"/>
          </p:cNvSpPr>
          <p:nvPr>
            <p:ph type="title"/>
          </p:nvPr>
        </p:nvSpPr>
        <p:spPr>
          <a:xfrm>
            <a:off x="449263" y="450000"/>
            <a:ext cx="8787600" cy="2866296"/>
          </a:xfrm>
        </p:spPr>
        <p:txBody>
          <a:bodyPr anchor="b"/>
          <a:lstStyle>
            <a:lvl1pPr>
              <a:defRPr sz="3900">
                <a:solidFill>
                  <a:srgbClr val="EAA4EA"/>
                </a:solidFill>
              </a:defRPr>
            </a:lvl1pPr>
          </a:lstStyle>
          <a:p>
            <a:r>
              <a:rPr lang="en-US" dirty="1"/>
              <a:t>Click to edit Master title style</a:t>
            </a:r>
            <a:endParaRPr lang="en-GB"/>
          </a:p>
        </p:txBody>
      </p:sp>
      <p:pic>
        <p:nvPicPr>
          <p:cNvPr id="8" name="Picture 7">
            <a:extLst>
              <a:ext uri="{FF2B5EF4-FFF2-40B4-BE49-F238E27FC236}">
                <a16:creationId xmlns:a16="http://schemas.microsoft.com/office/drawing/2014/main" id="{A30DD5EC-DE65-4ACB-843F-A9C4F7FE95D9}"/>
              </a:ext>
            </a:extLst>
          </p:cNvPr>
          <p:cNvPicPr>
            <a:picLocks noChangeAspect="1"/>
          </p:cNvPicPr>
          <p:nvPr userDrawn="1">
            <p:custDataLst>
              <p:tags r:id="rId1"/>
            </p:custDataLst>
          </p:nvPr>
        </p:nvPicPr>
        <p:blipFill>
          <a:blip r:embed="rId5"/>
          <a:srcRect/>
          <a:stretch>
            <a:fillRect/>
          </a:stretch>
        </p:blipFill>
        <p:spPr>
          <a:xfrm>
            <a:off x="10598400" y="453600"/>
            <a:ext cx="1144800" cy="330584"/>
          </a:xfrm>
          <a:prstGeom prst="rect"/>
        </p:spPr>
      </p:pic>
      <p:sp>
        <p:nvSpPr>
          <p:cNvPr id="3" name="TextBox 2">
            <a:extLst>
              <a:ext uri="{FF2B5EF4-FFF2-40B4-BE49-F238E27FC236}">
                <a16:creationId xmlns:a16="http://schemas.microsoft.com/office/drawing/2014/main" id="{39616848-9420-42C1-9BC6-99E2C1EA2C9B}"/>
              </a:ext>
            </a:extLst>
          </p:cNvPr>
          <p:cNvSpPr txBox="1"/>
          <p:nvPr userDrawn="1">
            <p:custDataLst>
              <p:tags r:id="rId2"/>
            </p:custDataLst>
          </p:nvPr>
        </p:nvSpPr>
        <p:spPr>
          <a:xfrm>
            <a:off x="9266400" y="439200"/>
            <a:ext cx="2325600" cy="327600"/>
          </a:xfrm>
          <a:prstGeom prst="rect"/>
          <a:noFill/>
        </p:spPr>
        <p:txBody>
          <a:bodyPr vert="horz" wrap="square" lIns="0" tIns="0" rIns="0" bIns="0" rtlCol="0">
            <a:noAutofit/>
          </a:bodyPr>
          <a:lstStyle/>
          <a:p>
            <a:pPr algn="r"/>
            <a:endParaRPr lang="en-GB" sz="800">
              <a:solidFill>
                <a:schemeClr val="tx2"/>
              </a:solidFill>
            </a:endParaRPr>
          </a:p>
        </p:txBody>
      </p:sp>
      <p:sp>
        <p:nvSpPr>
          <p:cNvPr id="6" name="TextBox 5">
            <a:extLst>
              <a:ext uri="{FF2B5EF4-FFF2-40B4-BE49-F238E27FC236}">
                <a16:creationId xmlns:a16="http://schemas.microsoft.com/office/drawing/2014/main" id="{0F2B1EE6-D057-4985-BF4F-6D53EFFE9ACF}"/>
              </a:ext>
            </a:extLst>
          </p:cNvPr>
          <p:cNvSpPr txBox="1"/>
          <p:nvPr userDrawn="1">
            <p:custDataLst>
              <p:tags r:id="rId3"/>
            </p:custDataLst>
          </p:nvPr>
        </p:nvSpPr>
        <p:spPr>
          <a:xfrm>
            <a:off x="10598400" y="6404400"/>
            <a:ext cx="1144800" cy="327600"/>
          </a:xfrm>
          <a:prstGeom prst="rect"/>
          <a:noFill/>
        </p:spPr>
        <p:txBody>
          <a:bodyPr vert="horz" wrap="square" lIns="0" tIns="0" rIns="0" bIns="0" rtlCol="0">
            <a:noAutofit/>
          </a:bodyPr>
          <a:lstStyle/>
          <a:p>
            <a:pPr algn="r"/>
            <a:endParaRPr lang="en-GB" sz="800">
              <a:solidFill>
                <a:srgbClr val="FC515B"/>
              </a:solidFill>
            </a:endParaRPr>
          </a:p>
        </p:txBody>
      </p:sp>
    </p:spTree>
    <p:extLst>
      <p:ext uri="{BB962C8B-B14F-4D97-AF65-F5344CB8AC3E}">
        <p14:creationId xmlns:p14="http://schemas.microsoft.com/office/powerpoint/2010/main" val="45722015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White divider violet">
    <p:bg>
      <p:bgPr>
        <a:solidFill>
          <a:srgbClr val="FFFFFF"/>
        </a:solidFill>
        <a:effectLst/>
      </p:bgPr>
    </p:bg>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9060E9D7-C5D5-45F1-AAF0-86FB83FB217F}"/>
              </a:ext>
            </a:extLst>
          </p:cNvPr>
          <p:cNvSpPr>
            <a:spLocks noGrp="1"/>
          </p:cNvSpPr>
          <p:nvPr>
            <p:ph type="body" sz="quarter" idx="13" hasCustomPrompt="1"/>
          </p:nvPr>
        </p:nvSpPr>
        <p:spPr>
          <a:xfrm>
            <a:off x="449261" y="3318734"/>
            <a:ext cx="8787600" cy="2810604"/>
          </a:xfrm>
        </p:spPr>
        <p:txBody>
          <a:bodyPr anchor="t"/>
          <a:lstStyle>
            <a:lvl1pPr>
              <a:lnSpc>
                <a:spcPct val="100000"/>
              </a:lnSpc>
              <a:defRPr sz="3500">
                <a:solidFill>
                  <a:srgbClr val="303030"/>
                </a:solidFill>
                <a:latin typeface="+mn-lt"/>
              </a:defRPr>
            </a:lvl1pPr>
            <a:lvl2pPr>
              <a:lnSpc>
                <a:spcPct val="100000"/>
              </a:lnSpc>
              <a:defRPr sz="3500">
                <a:solidFill>
                  <a:schemeClr val="bg1"/>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1"/>
              <a:t>Divider Title</a:t>
            </a:r>
          </a:p>
        </p:txBody>
      </p:sp>
      <p:sp>
        <p:nvSpPr>
          <p:cNvPr id="5" name="Title 1">
            <a:extLst>
              <a:ext uri="{FF2B5EF4-FFF2-40B4-BE49-F238E27FC236}">
                <a16:creationId xmlns:a16="http://schemas.microsoft.com/office/drawing/2014/main" id="{5BA897D3-2378-4040-97D3-44AF4CE6BAE8}"/>
              </a:ext>
            </a:extLst>
          </p:cNvPr>
          <p:cNvSpPr>
            <a:spLocks noGrp="1"/>
          </p:cNvSpPr>
          <p:nvPr>
            <p:ph type="title"/>
          </p:nvPr>
        </p:nvSpPr>
        <p:spPr>
          <a:xfrm>
            <a:off x="449263" y="450000"/>
            <a:ext cx="8787600" cy="2866296"/>
          </a:xfrm>
        </p:spPr>
        <p:txBody>
          <a:bodyPr anchor="b"/>
          <a:lstStyle>
            <a:lvl1pPr>
              <a:defRPr sz="3900">
                <a:solidFill>
                  <a:srgbClr val="8996F4"/>
                </a:solidFill>
              </a:defRPr>
            </a:lvl1pPr>
          </a:lstStyle>
          <a:p>
            <a:r>
              <a:rPr lang="en-US" dirty="1"/>
              <a:t>Click to edit Master title style</a:t>
            </a:r>
            <a:endParaRPr lang="en-GB"/>
          </a:p>
        </p:txBody>
      </p:sp>
      <p:pic>
        <p:nvPicPr>
          <p:cNvPr id="8" name="Picture 7">
            <a:extLst>
              <a:ext uri="{FF2B5EF4-FFF2-40B4-BE49-F238E27FC236}">
                <a16:creationId xmlns:a16="http://schemas.microsoft.com/office/drawing/2014/main" id="{73E10777-F2F8-45AF-86A8-F9D7D089B4DF}"/>
              </a:ext>
            </a:extLst>
          </p:cNvPr>
          <p:cNvPicPr>
            <a:picLocks noChangeAspect="1"/>
          </p:cNvPicPr>
          <p:nvPr userDrawn="1">
            <p:custDataLst>
              <p:tags r:id="rId1"/>
            </p:custDataLst>
          </p:nvPr>
        </p:nvPicPr>
        <p:blipFill>
          <a:blip r:embed="rId5"/>
          <a:srcRect/>
          <a:stretch>
            <a:fillRect/>
          </a:stretch>
        </p:blipFill>
        <p:spPr>
          <a:xfrm>
            <a:off x="10598400" y="453600"/>
            <a:ext cx="1144800" cy="330584"/>
          </a:xfrm>
          <a:prstGeom prst="rect"/>
        </p:spPr>
      </p:pic>
      <p:sp>
        <p:nvSpPr>
          <p:cNvPr id="3" name="TextBox 2">
            <a:extLst>
              <a:ext uri="{FF2B5EF4-FFF2-40B4-BE49-F238E27FC236}">
                <a16:creationId xmlns:a16="http://schemas.microsoft.com/office/drawing/2014/main" id="{39616848-9420-42C1-9BC6-99E2C1EA2C9B}"/>
              </a:ext>
            </a:extLst>
          </p:cNvPr>
          <p:cNvSpPr txBox="1"/>
          <p:nvPr userDrawn="1">
            <p:custDataLst>
              <p:tags r:id="rId2"/>
            </p:custDataLst>
          </p:nvPr>
        </p:nvSpPr>
        <p:spPr>
          <a:xfrm>
            <a:off x="9266400" y="439200"/>
            <a:ext cx="2325600" cy="327600"/>
          </a:xfrm>
          <a:prstGeom prst="rect"/>
          <a:noFill/>
        </p:spPr>
        <p:txBody>
          <a:bodyPr vert="horz" wrap="square" lIns="0" tIns="0" rIns="0" bIns="0" rtlCol="0">
            <a:noAutofit/>
          </a:bodyPr>
          <a:lstStyle/>
          <a:p>
            <a:pPr algn="r"/>
            <a:endParaRPr lang="en-GB" sz="800">
              <a:solidFill>
                <a:schemeClr val="tx2"/>
              </a:solidFill>
            </a:endParaRPr>
          </a:p>
        </p:txBody>
      </p:sp>
      <p:sp>
        <p:nvSpPr>
          <p:cNvPr id="6" name="TextBox 5">
            <a:extLst>
              <a:ext uri="{FF2B5EF4-FFF2-40B4-BE49-F238E27FC236}">
                <a16:creationId xmlns:a16="http://schemas.microsoft.com/office/drawing/2014/main" id="{0F2B1EE6-D057-4985-BF4F-6D53EFFE9ACF}"/>
              </a:ext>
            </a:extLst>
          </p:cNvPr>
          <p:cNvSpPr txBox="1"/>
          <p:nvPr userDrawn="1">
            <p:custDataLst>
              <p:tags r:id="rId3"/>
            </p:custDataLst>
          </p:nvPr>
        </p:nvSpPr>
        <p:spPr>
          <a:xfrm>
            <a:off x="10598400" y="6404400"/>
            <a:ext cx="1144800" cy="327600"/>
          </a:xfrm>
          <a:prstGeom prst="rect"/>
          <a:noFill/>
        </p:spPr>
        <p:txBody>
          <a:bodyPr vert="horz" wrap="square" lIns="0" tIns="0" rIns="0" bIns="0" rtlCol="0">
            <a:noAutofit/>
          </a:bodyPr>
          <a:lstStyle/>
          <a:p>
            <a:pPr algn="r"/>
            <a:endParaRPr lang="en-GB" sz="800">
              <a:solidFill>
                <a:srgbClr val="FC515B"/>
              </a:solidFill>
            </a:endParaRPr>
          </a:p>
        </p:txBody>
      </p:sp>
    </p:spTree>
    <p:extLst>
      <p:ext uri="{BB962C8B-B14F-4D97-AF65-F5344CB8AC3E}">
        <p14:creationId xmlns:p14="http://schemas.microsoft.com/office/powerpoint/2010/main" val="237751191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Lar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1AEAA-BC90-462D-9865-090FD9DC0BF4}"/>
              </a:ext>
            </a:extLst>
          </p:cNvPr>
          <p:cNvSpPr>
            <a:spLocks noGrp="1"/>
          </p:cNvSpPr>
          <p:nvPr>
            <p:ph type="title"/>
          </p:nvPr>
        </p:nvSpPr>
        <p:spPr/>
        <p:txBody>
          <a:bodyPr/>
          <a:lstStyle/>
          <a:p>
            <a:r>
              <a:rPr lang="en-US" dirty="1"/>
              <a:t>Click to edit Master title style</a:t>
            </a:r>
            <a:endParaRPr lang="en-GB"/>
          </a:p>
        </p:txBody>
      </p:sp>
      <p:sp>
        <p:nvSpPr>
          <p:cNvPr id="3" name="Content Placeholder 2">
            <a:extLst>
              <a:ext uri="{FF2B5EF4-FFF2-40B4-BE49-F238E27FC236}">
                <a16:creationId xmlns:a16="http://schemas.microsoft.com/office/drawing/2014/main" id="{D1C84C2B-8F92-4A14-842C-74B5C238F54A}"/>
              </a:ext>
            </a:extLst>
          </p:cNvPr>
          <p:cNvSpPr>
            <a:spLocks noGrp="1"/>
          </p:cNvSpPr>
          <p:nvPr>
            <p:ph idx="1"/>
          </p:nvPr>
        </p:nvSpPr>
        <p:spPr>
          <a:xfrm>
            <a:off x="449264" y="1765299"/>
            <a:ext cx="8747998" cy="4364039"/>
          </a:xfrm>
        </p:spPr>
        <p:txBody>
          <a:bodyPr/>
          <a:lstStyle>
            <a:lvl1pPr>
              <a:defRPr sz="2600"/>
            </a:lvl1pPr>
            <a:lvl2pPr>
              <a:defRPr sz="2600"/>
            </a:lvl2pPr>
            <a:lvl3pPr>
              <a:defRPr sz="2600"/>
            </a:lvl3pPr>
            <a:lvl4pPr>
              <a:defRPr sz="2600"/>
            </a:lvl4pPr>
            <a:lvl5pPr>
              <a:defRPr sz="2600"/>
            </a:lvl5pPr>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endParaRPr lang="en-GB"/>
          </a:p>
        </p:txBody>
      </p:sp>
      <p:sp>
        <p:nvSpPr>
          <p:cNvPr id="10" name="Text Placeholder 9">
            <a:extLst>
              <a:ext uri="{FF2B5EF4-FFF2-40B4-BE49-F238E27FC236}">
                <a16:creationId xmlns:a16="http://schemas.microsoft.com/office/drawing/2014/main" id="{D374DDA6-B0C2-4ADB-88CB-288442FB2072}"/>
              </a:ext>
            </a:extLst>
          </p:cNvPr>
          <p:cNvSpPr>
            <a:spLocks noGrp="1"/>
          </p:cNvSpPr>
          <p:nvPr>
            <p:ph type="body" sz="quarter" idx="14"/>
          </p:nvPr>
        </p:nvSpPr>
        <p:spPr>
          <a:xfrm>
            <a:off x="10471200" y="450000"/>
            <a:ext cx="1720800" cy="244800"/>
          </a:xfrm>
          <a:solidFill>
            <a:srgbClr val="88E5BD"/>
          </a:solidFill>
        </p:spPr>
        <p:txBody>
          <a:bodyPr lIns="151200" anchor="ctr"/>
          <a:lstStyle>
            <a:lvl1pPr>
              <a:tabLst>
                <a:tab pos="180000" algn="l"/>
              </a:tabLst>
              <a:defRPr sz="800">
                <a:solidFill>
                  <a:srgbClr val="303030"/>
                </a:solidFill>
                <a:latin typeface="+mj-lt"/>
              </a:defRPr>
            </a:lvl1pPr>
          </a:lstStyle>
          <a:p>
            <a:pPr lvl="0"/>
            <a:r>
              <a:rPr lang="en-US" dirty="1"/>
              <a:t>Click to edit Master text styles</a:t>
            </a:r>
          </a:p>
        </p:txBody>
      </p:sp>
      <p:sp>
        <p:nvSpPr>
          <p:cNvPr id="9" name="Text Placeholder 7">
            <a:extLst>
              <a:ext uri="{FF2B5EF4-FFF2-40B4-BE49-F238E27FC236}">
                <a16:creationId xmlns:a16="http://schemas.microsoft.com/office/drawing/2014/main" id="{C78C7AB9-38D0-43F6-A44C-DCA6F83F76EA}"/>
              </a:ext>
            </a:extLst>
          </p:cNvPr>
          <p:cNvSpPr>
            <a:spLocks noGrp="1"/>
          </p:cNvSpPr>
          <p:nvPr>
            <p:ph type="body" sz="quarter" idx="13"/>
          </p:nvPr>
        </p:nvSpPr>
        <p:spPr>
          <a:xfrm>
            <a:off x="449263" y="874801"/>
            <a:ext cx="5646737" cy="442826"/>
          </a:xfrm>
        </p:spPr>
        <p:txBody>
          <a:bodyPr/>
          <a:lstStyle>
            <a:lvl1pPr>
              <a:defRPr sz="2800">
                <a:solidFill>
                  <a:schemeClr val="tx2"/>
                </a:solidFill>
                <a:latin typeface="+mn-lt"/>
              </a:defRPr>
            </a:lvl1pPr>
          </a:lstStyle>
          <a:p>
            <a:pPr lvl="0"/>
            <a:r>
              <a:rPr lang="en-US" dirty="1"/>
              <a:t>Click to edit Master text styles</a:t>
            </a:r>
          </a:p>
        </p:txBody>
      </p:sp>
      <p:sp>
        <p:nvSpPr>
          <p:cNvPr id="12" name="Slide Number Placeholder 5">
            <a:extLst>
              <a:ext uri="{FF2B5EF4-FFF2-40B4-BE49-F238E27FC236}">
                <a16:creationId xmlns:a16="http://schemas.microsoft.com/office/drawing/2014/main" id="{FF60D2B9-036F-4674-97A5-8AD8A55561F8}"/>
              </a:ext>
            </a:extLst>
          </p:cNvPr>
          <p:cNvSpPr>
            <a:spLocks noGrp="1"/>
          </p:cNvSpPr>
          <p:nvPr>
            <p:ph type="sldNum" sz="quarter" idx="4"/>
          </p:nvPr>
        </p:nvSpPr>
        <p:spPr>
          <a:xfrm>
            <a:off x="11419242" y="6480000"/>
            <a:ext cx="321908" cy="246810"/>
          </a:xfrm>
          <a:prstGeom prst="rect"/>
        </p:spPr>
        <p:txBody>
          <a:bodyPr vert="horz" lIns="0" tIns="0" rIns="0" bIns="0" rtlCol="0" anchor="b">
            <a:noAutofit/>
          </a:bodyPr>
          <a:lstStyle>
            <a:lvl1pPr algn="r">
              <a:lnSpc>
                <a:spcPct val="90000"/>
              </a:lnSpc>
              <a:defRPr sz="1200">
                <a:solidFill>
                  <a:srgbClr val="303030"/>
                </a:solidFill>
              </a:defRPr>
            </a:lvl1pPr>
          </a:lstStyle>
          <a:p>
            <a:fld id="{AE40F04C-0113-48AC-B208-C432829543B5}" type="slidenum">
              <a:rPr lang="en-GB" smtClean="0"/>
              <a:t>‹#›</a:t>
            </a:fld>
            <a:endParaRPr lang="en-GB"/>
          </a:p>
        </p:txBody>
      </p:sp>
    </p:spTree>
    <p:extLst>
      <p:ext uri="{BB962C8B-B14F-4D97-AF65-F5344CB8AC3E}">
        <p14:creationId xmlns:p14="http://schemas.microsoft.com/office/powerpoint/2010/main" val="232679616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Lar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DED2F-4DD3-49F6-8790-D81219D52020}"/>
              </a:ext>
            </a:extLst>
          </p:cNvPr>
          <p:cNvSpPr>
            <a:spLocks noGrp="1"/>
          </p:cNvSpPr>
          <p:nvPr>
            <p:ph type="title"/>
          </p:nvPr>
        </p:nvSpPr>
        <p:spPr/>
        <p:txBody>
          <a:bodyPr/>
          <a:lstStyle/>
          <a:p>
            <a:r>
              <a:rPr lang="en-US" dirty="1"/>
              <a:t>Click to edit Master title style</a:t>
            </a:r>
            <a:endParaRPr lang="en-GB"/>
          </a:p>
        </p:txBody>
      </p:sp>
      <p:sp>
        <p:nvSpPr>
          <p:cNvPr id="3" name="Content Placeholder 2">
            <a:extLst>
              <a:ext uri="{FF2B5EF4-FFF2-40B4-BE49-F238E27FC236}">
                <a16:creationId xmlns:a16="http://schemas.microsoft.com/office/drawing/2014/main" id="{819A0018-D466-4635-AEB7-4A78D6E174BE}"/>
              </a:ext>
            </a:extLst>
          </p:cNvPr>
          <p:cNvSpPr>
            <a:spLocks noGrp="1"/>
          </p:cNvSpPr>
          <p:nvPr>
            <p:ph sz="half" idx="1"/>
          </p:nvPr>
        </p:nvSpPr>
        <p:spPr>
          <a:xfrm>
            <a:off x="449263" y="1765300"/>
            <a:ext cx="4860000" cy="4364038"/>
          </a:xfrm>
        </p:spPr>
        <p:txBody>
          <a:bodyPr/>
          <a:lstStyle>
            <a:lvl1pPr>
              <a:defRPr sz="2400"/>
            </a:lvl1pPr>
            <a:lvl2pPr>
              <a:defRPr sz="2400"/>
            </a:lvl2pPr>
            <a:lvl3pPr>
              <a:defRPr sz="2400"/>
            </a:lvl3pPr>
            <a:lvl4pPr>
              <a:defRPr sz="2400"/>
            </a:lvl4pPr>
            <a:lvl5pPr>
              <a:defRPr sz="2400"/>
            </a:lvl5pPr>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endParaRPr lang="en-GB"/>
          </a:p>
        </p:txBody>
      </p:sp>
      <p:sp>
        <p:nvSpPr>
          <p:cNvPr id="4" name="Content Placeholder 3">
            <a:extLst>
              <a:ext uri="{FF2B5EF4-FFF2-40B4-BE49-F238E27FC236}">
                <a16:creationId xmlns:a16="http://schemas.microsoft.com/office/drawing/2014/main" id="{6A4262FF-9BD9-43CE-9C1B-C08BCBEAF5E9}"/>
              </a:ext>
            </a:extLst>
          </p:cNvPr>
          <p:cNvSpPr>
            <a:spLocks noGrp="1"/>
          </p:cNvSpPr>
          <p:nvPr>
            <p:ph sz="half" idx="2"/>
          </p:nvPr>
        </p:nvSpPr>
        <p:spPr>
          <a:xfrm>
            <a:off x="5536800" y="1765300"/>
            <a:ext cx="4860000" cy="4364038"/>
          </a:xfrm>
        </p:spPr>
        <p:txBody>
          <a:bodyPr/>
          <a:lstStyle>
            <a:lvl1pPr>
              <a:defRPr sz="2400"/>
            </a:lvl1pPr>
            <a:lvl2pPr>
              <a:defRPr sz="2400"/>
            </a:lvl2pPr>
            <a:lvl3pPr>
              <a:defRPr sz="2400"/>
            </a:lvl3pPr>
            <a:lvl4pPr>
              <a:defRPr sz="2400"/>
            </a:lvl4pPr>
            <a:lvl5pPr>
              <a:defRPr sz="2400"/>
            </a:lvl5pPr>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endParaRPr lang="en-GB"/>
          </a:p>
        </p:txBody>
      </p:sp>
      <p:sp>
        <p:nvSpPr>
          <p:cNvPr id="10" name="Text Placeholder 9">
            <a:extLst>
              <a:ext uri="{FF2B5EF4-FFF2-40B4-BE49-F238E27FC236}">
                <a16:creationId xmlns:a16="http://schemas.microsoft.com/office/drawing/2014/main" id="{5E83FBA4-CF81-4AC3-90F8-2D8EA8CCB3DC}"/>
              </a:ext>
            </a:extLst>
          </p:cNvPr>
          <p:cNvSpPr>
            <a:spLocks noGrp="1"/>
          </p:cNvSpPr>
          <p:nvPr>
            <p:ph type="body" sz="quarter" idx="14"/>
          </p:nvPr>
        </p:nvSpPr>
        <p:spPr>
          <a:xfrm>
            <a:off x="10471200" y="450000"/>
            <a:ext cx="1720800" cy="244800"/>
          </a:xfrm>
          <a:solidFill>
            <a:srgbClr val="53C2E5"/>
          </a:solidFill>
        </p:spPr>
        <p:txBody>
          <a:bodyPr lIns="151200" anchor="ctr"/>
          <a:lstStyle>
            <a:lvl1pPr>
              <a:tabLst>
                <a:tab pos="180000" algn="l"/>
              </a:tabLst>
              <a:defRPr sz="800">
                <a:solidFill>
                  <a:srgbClr val="303030"/>
                </a:solidFill>
                <a:latin typeface="+mj-lt"/>
              </a:defRPr>
            </a:lvl1pPr>
          </a:lstStyle>
          <a:p>
            <a:pPr lvl="0"/>
            <a:r>
              <a:rPr lang="en-US" dirty="1"/>
              <a:t>Click to edit Master text styles</a:t>
            </a:r>
          </a:p>
        </p:txBody>
      </p:sp>
      <p:sp>
        <p:nvSpPr>
          <p:cNvPr id="11" name="Text Placeholder 7">
            <a:extLst>
              <a:ext uri="{FF2B5EF4-FFF2-40B4-BE49-F238E27FC236}">
                <a16:creationId xmlns:a16="http://schemas.microsoft.com/office/drawing/2014/main" id="{3A8CF1DA-ED34-4BAE-8C84-37729E553D9B}"/>
              </a:ext>
            </a:extLst>
          </p:cNvPr>
          <p:cNvSpPr>
            <a:spLocks noGrp="1"/>
          </p:cNvSpPr>
          <p:nvPr>
            <p:ph type="body" sz="quarter" idx="13"/>
          </p:nvPr>
        </p:nvSpPr>
        <p:spPr>
          <a:xfrm>
            <a:off x="449263" y="874801"/>
            <a:ext cx="5646737" cy="442826"/>
          </a:xfrm>
        </p:spPr>
        <p:txBody>
          <a:bodyPr/>
          <a:lstStyle>
            <a:lvl1pPr>
              <a:defRPr sz="2800">
                <a:solidFill>
                  <a:srgbClr val="303030"/>
                </a:solidFill>
                <a:latin typeface="+mn-lt"/>
              </a:defRPr>
            </a:lvl1pPr>
          </a:lstStyle>
          <a:p>
            <a:pPr lvl="0"/>
            <a:r>
              <a:rPr lang="en-US" dirty="1"/>
              <a:t>Click to edit Master text styles</a:t>
            </a:r>
          </a:p>
        </p:txBody>
      </p:sp>
      <p:sp>
        <p:nvSpPr>
          <p:cNvPr id="12" name="Slide Number Placeholder 5">
            <a:extLst>
              <a:ext uri="{FF2B5EF4-FFF2-40B4-BE49-F238E27FC236}">
                <a16:creationId xmlns:a16="http://schemas.microsoft.com/office/drawing/2014/main" id="{C9CEC971-39C8-416E-AB1F-099DBE3DD02B}"/>
              </a:ext>
            </a:extLst>
          </p:cNvPr>
          <p:cNvSpPr>
            <a:spLocks noGrp="1"/>
          </p:cNvSpPr>
          <p:nvPr>
            <p:ph type="sldNum" sz="quarter" idx="4"/>
          </p:nvPr>
        </p:nvSpPr>
        <p:spPr>
          <a:xfrm>
            <a:off x="11419242" y="6480000"/>
            <a:ext cx="321908" cy="246810"/>
          </a:xfrm>
          <a:prstGeom prst="rect"/>
        </p:spPr>
        <p:txBody>
          <a:bodyPr vert="horz" lIns="0" tIns="0" rIns="0" bIns="0" rtlCol="0" anchor="b">
            <a:noAutofit/>
          </a:bodyPr>
          <a:lstStyle>
            <a:lvl1pPr algn="r">
              <a:lnSpc>
                <a:spcPct val="90000"/>
              </a:lnSpc>
              <a:defRPr sz="1200">
                <a:solidFill>
                  <a:srgbClr val="303030"/>
                </a:solidFill>
              </a:defRPr>
            </a:lvl1pPr>
          </a:lstStyle>
          <a:p>
            <a:fld id="{AE40F04C-0113-48AC-B208-C432829543B5}" type="slidenum">
              <a:rPr lang="en-GB" smtClean="0"/>
              <a:t>‹#›</a:t>
            </a:fld>
            <a:endParaRPr lang="en-GB"/>
          </a:p>
        </p:txBody>
      </p:sp>
    </p:spTree>
    <p:extLst>
      <p:ext uri="{BB962C8B-B14F-4D97-AF65-F5344CB8AC3E}">
        <p14:creationId xmlns:p14="http://schemas.microsoft.com/office/powerpoint/2010/main" val="37431466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tistic Slide with B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DED2F-4DD3-49F6-8790-D81219D52020}"/>
              </a:ext>
            </a:extLst>
          </p:cNvPr>
          <p:cNvSpPr>
            <a:spLocks noGrp="1"/>
          </p:cNvSpPr>
          <p:nvPr>
            <p:ph type="title"/>
          </p:nvPr>
        </p:nvSpPr>
        <p:spPr/>
        <p:txBody>
          <a:bodyPr/>
          <a:lstStyle/>
          <a:p>
            <a:r>
              <a:rPr lang="en-US" dirty="1"/>
              <a:t>Click to edit Master title style</a:t>
            </a:r>
            <a:endParaRPr lang="en-GB"/>
          </a:p>
        </p:txBody>
      </p:sp>
      <p:sp>
        <p:nvSpPr>
          <p:cNvPr id="12" name="Text Placeholder 11">
            <a:extLst>
              <a:ext uri="{FF2B5EF4-FFF2-40B4-BE49-F238E27FC236}">
                <a16:creationId xmlns:a16="http://schemas.microsoft.com/office/drawing/2014/main" id="{7F5FA13E-E44D-4EC8-8BAC-B26123CC9746}"/>
              </a:ext>
            </a:extLst>
          </p:cNvPr>
          <p:cNvSpPr>
            <a:spLocks noGrp="1"/>
          </p:cNvSpPr>
          <p:nvPr>
            <p:ph type="body" sz="quarter" idx="15" hasCustomPrompt="1"/>
          </p:nvPr>
        </p:nvSpPr>
        <p:spPr>
          <a:xfrm>
            <a:off x="5535600" y="1765298"/>
            <a:ext cx="6656400" cy="4364039"/>
          </a:xfrm>
          <a:solidFill>
            <a:srgbClr val="FC515B"/>
          </a:solidFill>
        </p:spPr>
        <p:txBody>
          <a:bodyPr lIns="180000" tIns="180000" rIns="180000" bIns="180000" anchor="ctr" anchorCtr="0"/>
          <a:lstStyle>
            <a:lvl1pPr>
              <a:lnSpc>
                <a:spcPct val="80000"/>
              </a:lnSpc>
              <a:defRPr sz="16000">
                <a:solidFill>
                  <a:srgbClr val="FFFFFF"/>
                </a:solidFill>
              </a:defRPr>
            </a:lvl1pPr>
            <a:lvl2pPr>
              <a:defRPr sz="2400">
                <a:solidFill>
                  <a:srgbClr val="FFFFFF"/>
                </a:solidFill>
              </a:defRPr>
            </a:lvl2pPr>
            <a:lvl3pPr marL="0" indent="0">
              <a:buNone/>
              <a:defRPr sz="1600">
                <a:solidFill>
                  <a:srgbClr val="FFFFFF"/>
                </a:solidFill>
              </a:defRPr>
            </a:lvl3pPr>
          </a:lstStyle>
          <a:p>
            <a:pPr lvl="0"/>
            <a:r>
              <a:rPr lang="en-US" dirty="1"/>
              <a:t>00%</a:t>
            </a:r>
          </a:p>
          <a:p>
            <a:pPr lvl="1"/>
            <a:r>
              <a:rPr lang="en-US" dirty="1"/>
              <a:t>Second level</a:t>
            </a:r>
          </a:p>
          <a:p>
            <a:pPr lvl="2"/>
            <a:r>
              <a:rPr lang="en-US" dirty="1"/>
              <a:t>Third level</a:t>
            </a:r>
            <a:endParaRPr lang="en-GB"/>
          </a:p>
        </p:txBody>
      </p:sp>
      <p:sp>
        <p:nvSpPr>
          <p:cNvPr id="10" name="Text Placeholder 9">
            <a:extLst>
              <a:ext uri="{FF2B5EF4-FFF2-40B4-BE49-F238E27FC236}">
                <a16:creationId xmlns:a16="http://schemas.microsoft.com/office/drawing/2014/main" id="{7488C97E-7235-4B43-8CC6-AF52D06F2649}"/>
              </a:ext>
            </a:extLst>
          </p:cNvPr>
          <p:cNvSpPr>
            <a:spLocks noGrp="1"/>
          </p:cNvSpPr>
          <p:nvPr>
            <p:ph type="body" sz="quarter" idx="14"/>
          </p:nvPr>
        </p:nvSpPr>
        <p:spPr>
          <a:xfrm>
            <a:off x="10471200" y="450000"/>
            <a:ext cx="1720800" cy="244800"/>
          </a:xfrm>
          <a:solidFill>
            <a:srgbClr val="88E5BD"/>
          </a:solidFill>
        </p:spPr>
        <p:txBody>
          <a:bodyPr lIns="151200" anchor="ctr"/>
          <a:lstStyle>
            <a:lvl1pPr>
              <a:tabLst>
                <a:tab pos="180000" algn="l"/>
              </a:tabLst>
              <a:defRPr sz="800">
                <a:solidFill>
                  <a:srgbClr val="303030"/>
                </a:solidFill>
                <a:latin typeface="+mj-lt"/>
              </a:defRPr>
            </a:lvl1pPr>
          </a:lstStyle>
          <a:p>
            <a:pPr lvl="0"/>
            <a:r>
              <a:rPr lang="en-US" dirty="1"/>
              <a:t>Click to edit Master text styles</a:t>
            </a:r>
          </a:p>
        </p:txBody>
      </p:sp>
      <p:sp>
        <p:nvSpPr>
          <p:cNvPr id="9" name="Text Placeholder 7">
            <a:extLst>
              <a:ext uri="{FF2B5EF4-FFF2-40B4-BE49-F238E27FC236}">
                <a16:creationId xmlns:a16="http://schemas.microsoft.com/office/drawing/2014/main" id="{B3EB4488-4B58-4102-AC8F-ACFCCFFD101A}"/>
              </a:ext>
            </a:extLst>
          </p:cNvPr>
          <p:cNvSpPr>
            <a:spLocks noGrp="1"/>
          </p:cNvSpPr>
          <p:nvPr>
            <p:ph type="body" sz="quarter" idx="13"/>
          </p:nvPr>
        </p:nvSpPr>
        <p:spPr>
          <a:xfrm>
            <a:off x="449263" y="874801"/>
            <a:ext cx="5646737" cy="442826"/>
          </a:xfrm>
        </p:spPr>
        <p:txBody>
          <a:bodyPr/>
          <a:lstStyle>
            <a:lvl1pPr>
              <a:defRPr sz="2800">
                <a:solidFill>
                  <a:schemeClr val="tx2"/>
                </a:solidFill>
                <a:latin typeface="+mn-lt"/>
              </a:defRPr>
            </a:lvl1pPr>
          </a:lstStyle>
          <a:p>
            <a:pPr lvl="0"/>
            <a:r>
              <a:rPr lang="en-US" dirty="1"/>
              <a:t>Click to edit Master text styles</a:t>
            </a:r>
          </a:p>
        </p:txBody>
      </p:sp>
      <p:sp>
        <p:nvSpPr>
          <p:cNvPr id="11" name="Slide Number Placeholder 5">
            <a:extLst>
              <a:ext uri="{FF2B5EF4-FFF2-40B4-BE49-F238E27FC236}">
                <a16:creationId xmlns:a16="http://schemas.microsoft.com/office/drawing/2014/main" id="{6F8BB02D-6EA9-4107-8F3D-88037EC00735}"/>
              </a:ext>
            </a:extLst>
          </p:cNvPr>
          <p:cNvSpPr>
            <a:spLocks noGrp="1"/>
          </p:cNvSpPr>
          <p:nvPr>
            <p:ph type="sldNum" sz="quarter" idx="4"/>
          </p:nvPr>
        </p:nvSpPr>
        <p:spPr>
          <a:xfrm>
            <a:off x="11419242" y="6480000"/>
            <a:ext cx="321908" cy="246810"/>
          </a:xfrm>
          <a:prstGeom prst="rect"/>
        </p:spPr>
        <p:txBody>
          <a:bodyPr vert="horz" lIns="0" tIns="0" rIns="0" bIns="0" rtlCol="0" anchor="b">
            <a:noAutofit/>
          </a:bodyPr>
          <a:lstStyle>
            <a:lvl1pPr algn="r">
              <a:lnSpc>
                <a:spcPct val="90000"/>
              </a:lnSpc>
              <a:defRPr sz="1200">
                <a:solidFill>
                  <a:srgbClr val="303030"/>
                </a:solidFill>
              </a:defRPr>
            </a:lvl1pPr>
          </a:lstStyle>
          <a:p>
            <a:fld id="{AE40F04C-0113-48AC-B208-C432829543B5}" type="slidenum">
              <a:rPr lang="en-GB" smtClean="0"/>
              <a:t>‹#›</a:t>
            </a:fld>
            <a:endParaRPr lang="en-GB"/>
          </a:p>
        </p:txBody>
      </p:sp>
    </p:spTree>
    <p:extLst>
      <p:ext uri="{BB962C8B-B14F-4D97-AF65-F5344CB8AC3E}">
        <p14:creationId xmlns:p14="http://schemas.microsoft.com/office/powerpoint/2010/main" val="24058995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tistic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DED2F-4DD3-49F6-8790-D81219D52020}"/>
              </a:ext>
            </a:extLst>
          </p:cNvPr>
          <p:cNvSpPr>
            <a:spLocks noGrp="1"/>
          </p:cNvSpPr>
          <p:nvPr>
            <p:ph type="title"/>
          </p:nvPr>
        </p:nvSpPr>
        <p:spPr/>
        <p:txBody>
          <a:bodyPr/>
          <a:lstStyle/>
          <a:p>
            <a:r>
              <a:rPr lang="en-US" dirty="1"/>
              <a:t>Click to edit Master title style</a:t>
            </a:r>
            <a:endParaRPr lang="en-GB"/>
          </a:p>
        </p:txBody>
      </p:sp>
      <p:sp>
        <p:nvSpPr>
          <p:cNvPr id="3" name="Content Placeholder 2">
            <a:extLst>
              <a:ext uri="{FF2B5EF4-FFF2-40B4-BE49-F238E27FC236}">
                <a16:creationId xmlns:a16="http://schemas.microsoft.com/office/drawing/2014/main" id="{819A0018-D466-4635-AEB7-4A78D6E174BE}"/>
              </a:ext>
            </a:extLst>
          </p:cNvPr>
          <p:cNvSpPr>
            <a:spLocks noGrp="1"/>
          </p:cNvSpPr>
          <p:nvPr>
            <p:ph sz="half" idx="1"/>
          </p:nvPr>
        </p:nvSpPr>
        <p:spPr>
          <a:xfrm>
            <a:off x="449263" y="1765300"/>
            <a:ext cx="4860000" cy="4364038"/>
          </a:xfrm>
        </p:spPr>
        <p:txBody>
          <a:bodyPr/>
          <a:lstStyle>
            <a:lvl1pPr>
              <a:defRPr sz="2400"/>
            </a:lvl1pPr>
            <a:lvl2pPr>
              <a:defRPr sz="2400"/>
            </a:lvl2pPr>
            <a:lvl3pPr>
              <a:defRPr sz="2400"/>
            </a:lvl3pPr>
            <a:lvl4pPr>
              <a:defRPr sz="2400"/>
            </a:lvl4pPr>
            <a:lvl5pPr>
              <a:defRPr sz="2400"/>
            </a:lvl5pPr>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endParaRPr lang="en-GB"/>
          </a:p>
        </p:txBody>
      </p:sp>
      <p:sp>
        <p:nvSpPr>
          <p:cNvPr id="10" name="Text Placeholder 9">
            <a:extLst>
              <a:ext uri="{FF2B5EF4-FFF2-40B4-BE49-F238E27FC236}">
                <a16:creationId xmlns:a16="http://schemas.microsoft.com/office/drawing/2014/main" id="{7488C97E-7235-4B43-8CC6-AF52D06F2649}"/>
              </a:ext>
            </a:extLst>
          </p:cNvPr>
          <p:cNvSpPr>
            <a:spLocks noGrp="1"/>
          </p:cNvSpPr>
          <p:nvPr>
            <p:ph type="body" sz="quarter" idx="14"/>
          </p:nvPr>
        </p:nvSpPr>
        <p:spPr>
          <a:xfrm>
            <a:off x="10471200" y="450000"/>
            <a:ext cx="1720800" cy="244800"/>
          </a:xfrm>
          <a:solidFill>
            <a:srgbClr val="88E5BD"/>
          </a:solidFill>
        </p:spPr>
        <p:txBody>
          <a:bodyPr lIns="151200" anchor="ctr"/>
          <a:lstStyle>
            <a:lvl1pPr>
              <a:tabLst>
                <a:tab pos="180000" algn="l"/>
              </a:tabLst>
              <a:defRPr sz="800">
                <a:solidFill>
                  <a:srgbClr val="303030"/>
                </a:solidFill>
                <a:latin typeface="+mj-lt"/>
              </a:defRPr>
            </a:lvl1pPr>
          </a:lstStyle>
          <a:p>
            <a:pPr lvl="0"/>
            <a:r>
              <a:rPr lang="en-US" dirty="1"/>
              <a:t>Click to edit Master text styles</a:t>
            </a:r>
          </a:p>
        </p:txBody>
      </p:sp>
      <p:sp>
        <p:nvSpPr>
          <p:cNvPr id="11" name="Text Placeholder 11">
            <a:extLst>
              <a:ext uri="{FF2B5EF4-FFF2-40B4-BE49-F238E27FC236}">
                <a16:creationId xmlns:a16="http://schemas.microsoft.com/office/drawing/2014/main" id="{A9954A57-A6EF-45F3-B082-8718A57C8D5F}"/>
              </a:ext>
            </a:extLst>
          </p:cNvPr>
          <p:cNvSpPr>
            <a:spLocks noGrp="1"/>
          </p:cNvSpPr>
          <p:nvPr>
            <p:ph type="body" sz="quarter" idx="15" hasCustomPrompt="1"/>
          </p:nvPr>
        </p:nvSpPr>
        <p:spPr>
          <a:xfrm>
            <a:off x="5535600" y="1765298"/>
            <a:ext cx="6656400" cy="4364039"/>
          </a:xfrm>
          <a:solidFill>
            <a:srgbClr val="FC515B"/>
          </a:solidFill>
        </p:spPr>
        <p:txBody>
          <a:bodyPr lIns="180000" tIns="180000" rIns="180000" bIns="180000" anchor="ctr" anchorCtr="0"/>
          <a:lstStyle>
            <a:lvl1pPr>
              <a:lnSpc>
                <a:spcPct val="80000"/>
              </a:lnSpc>
              <a:defRPr sz="16000">
                <a:solidFill>
                  <a:srgbClr val="FFFFFF"/>
                </a:solidFill>
              </a:defRPr>
            </a:lvl1pPr>
            <a:lvl2pPr>
              <a:defRPr sz="2400">
                <a:solidFill>
                  <a:srgbClr val="FFFFFF"/>
                </a:solidFill>
              </a:defRPr>
            </a:lvl2pPr>
            <a:lvl3pPr marL="0" indent="0">
              <a:buNone/>
              <a:defRPr sz="1600">
                <a:solidFill>
                  <a:srgbClr val="FFFFFF"/>
                </a:solidFill>
              </a:defRPr>
            </a:lvl3pPr>
          </a:lstStyle>
          <a:p>
            <a:pPr lvl="0"/>
            <a:r>
              <a:rPr lang="en-US" dirty="1"/>
              <a:t>00%</a:t>
            </a:r>
          </a:p>
          <a:p>
            <a:pPr lvl="1"/>
            <a:r>
              <a:rPr lang="en-US" dirty="1"/>
              <a:t>Second level</a:t>
            </a:r>
          </a:p>
          <a:p>
            <a:pPr lvl="2"/>
            <a:r>
              <a:rPr lang="en-US" dirty="1"/>
              <a:t>Third level</a:t>
            </a:r>
            <a:endParaRPr lang="en-GB"/>
          </a:p>
        </p:txBody>
      </p:sp>
      <p:sp>
        <p:nvSpPr>
          <p:cNvPr id="13" name="Text Placeholder 7">
            <a:extLst>
              <a:ext uri="{FF2B5EF4-FFF2-40B4-BE49-F238E27FC236}">
                <a16:creationId xmlns:a16="http://schemas.microsoft.com/office/drawing/2014/main" id="{1548E628-2852-49BE-9AE3-29B0A0485C77}"/>
              </a:ext>
            </a:extLst>
          </p:cNvPr>
          <p:cNvSpPr>
            <a:spLocks noGrp="1"/>
          </p:cNvSpPr>
          <p:nvPr>
            <p:ph type="body" sz="quarter" idx="13"/>
          </p:nvPr>
        </p:nvSpPr>
        <p:spPr>
          <a:xfrm>
            <a:off x="449263" y="874801"/>
            <a:ext cx="5646737" cy="442826"/>
          </a:xfrm>
        </p:spPr>
        <p:txBody>
          <a:bodyPr/>
          <a:lstStyle>
            <a:lvl1pPr>
              <a:defRPr sz="2800">
                <a:solidFill>
                  <a:srgbClr val="303030"/>
                </a:solidFill>
                <a:latin typeface="+mn-lt"/>
              </a:defRPr>
            </a:lvl1pPr>
          </a:lstStyle>
          <a:p>
            <a:pPr lvl="0"/>
            <a:r>
              <a:rPr lang="en-US" dirty="1"/>
              <a:t>Click to edit Master text styles</a:t>
            </a:r>
          </a:p>
        </p:txBody>
      </p:sp>
      <p:sp>
        <p:nvSpPr>
          <p:cNvPr id="14" name="Slide Number Placeholder 5">
            <a:extLst>
              <a:ext uri="{FF2B5EF4-FFF2-40B4-BE49-F238E27FC236}">
                <a16:creationId xmlns:a16="http://schemas.microsoft.com/office/drawing/2014/main" id="{05AFE92C-656D-4B1C-B59A-151B86999683}"/>
              </a:ext>
            </a:extLst>
          </p:cNvPr>
          <p:cNvSpPr>
            <a:spLocks noGrp="1"/>
          </p:cNvSpPr>
          <p:nvPr>
            <p:ph type="sldNum" sz="quarter" idx="4"/>
          </p:nvPr>
        </p:nvSpPr>
        <p:spPr>
          <a:xfrm>
            <a:off x="11419242" y="6480000"/>
            <a:ext cx="321908" cy="246810"/>
          </a:xfrm>
          <a:prstGeom prst="rect"/>
        </p:spPr>
        <p:txBody>
          <a:bodyPr vert="horz" lIns="0" tIns="0" rIns="0" bIns="0" rtlCol="0" anchor="b">
            <a:noAutofit/>
          </a:bodyPr>
          <a:lstStyle>
            <a:lvl1pPr algn="r">
              <a:lnSpc>
                <a:spcPct val="90000"/>
              </a:lnSpc>
              <a:defRPr sz="1200">
                <a:solidFill>
                  <a:srgbClr val="303030"/>
                </a:solidFill>
              </a:defRPr>
            </a:lvl1pPr>
          </a:lstStyle>
          <a:p>
            <a:fld id="{AE40F04C-0113-48AC-B208-C432829543B5}" type="slidenum">
              <a:rPr lang="en-GB" smtClean="0"/>
              <a:t>‹#›</a:t>
            </a:fld>
            <a:endParaRPr lang="en-GB"/>
          </a:p>
        </p:txBody>
      </p:sp>
    </p:spTree>
    <p:extLst>
      <p:ext uri="{BB962C8B-B14F-4D97-AF65-F5344CB8AC3E}">
        <p14:creationId xmlns:p14="http://schemas.microsoft.com/office/powerpoint/2010/main" val="257033269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wo Content Split">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1AEAA-BC90-462D-9865-090FD9DC0BF4}"/>
              </a:ext>
            </a:extLst>
          </p:cNvPr>
          <p:cNvSpPr>
            <a:spLocks noGrp="1"/>
          </p:cNvSpPr>
          <p:nvPr>
            <p:ph type="title"/>
          </p:nvPr>
        </p:nvSpPr>
        <p:spPr/>
        <p:txBody>
          <a:bodyPr/>
          <a:lstStyle/>
          <a:p>
            <a:r>
              <a:rPr lang="en-US" dirty="1"/>
              <a:t>Click to edit Master title style</a:t>
            </a:r>
            <a:endParaRPr lang="en-GB"/>
          </a:p>
        </p:txBody>
      </p:sp>
      <p:sp>
        <p:nvSpPr>
          <p:cNvPr id="3" name="Content Placeholder 2">
            <a:extLst>
              <a:ext uri="{FF2B5EF4-FFF2-40B4-BE49-F238E27FC236}">
                <a16:creationId xmlns:a16="http://schemas.microsoft.com/office/drawing/2014/main" id="{D1C84C2B-8F92-4A14-842C-74B5C238F54A}"/>
              </a:ext>
            </a:extLst>
          </p:cNvPr>
          <p:cNvSpPr>
            <a:spLocks noGrp="1"/>
          </p:cNvSpPr>
          <p:nvPr>
            <p:ph idx="1"/>
          </p:nvPr>
        </p:nvSpPr>
        <p:spPr>
          <a:xfrm>
            <a:off x="449265" y="1765299"/>
            <a:ext cx="5084750" cy="4364039"/>
          </a:xfrm>
        </p:spPr>
        <p:txBody>
          <a:bodyPr/>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endParaRPr lang="en-GB"/>
          </a:p>
        </p:txBody>
      </p:sp>
      <p:pic>
        <p:nvPicPr>
          <p:cNvPr id="12" name="Picture 11">
            <a:extLst>
              <a:ext uri="{FF2B5EF4-FFF2-40B4-BE49-F238E27FC236}">
                <a16:creationId xmlns:a16="http://schemas.microsoft.com/office/drawing/2014/main" id="{DC076BA2-E20D-417C-9C78-48B92BD48800}"/>
              </a:ext>
            </a:extLst>
          </p:cNvPr>
          <p:cNvPicPr>
            <a:picLocks noChangeAspect="1"/>
          </p:cNvPicPr>
          <p:nvPr userDrawn="1"/>
        </p:nvPicPr>
        <p:blipFill>
          <a:blip r:embed="rId3"/>
          <a:srcRect/>
          <a:stretch>
            <a:fillRect/>
          </a:stretch>
        </p:blipFill>
        <p:spPr>
          <a:xfrm>
            <a:off x="10170000" y="452438"/>
            <a:ext cx="155448" cy="246889"/>
          </a:xfrm>
          <a:prstGeom prst="rect"/>
        </p:spPr>
      </p:pic>
      <p:sp>
        <p:nvSpPr>
          <p:cNvPr id="13" name="Content Placeholder 2">
            <a:extLst>
              <a:ext uri="{FF2B5EF4-FFF2-40B4-BE49-F238E27FC236}">
                <a16:creationId xmlns:a16="http://schemas.microsoft.com/office/drawing/2014/main" id="{3AD42F3B-EF86-48D7-9138-18B9E49F7CB6}"/>
              </a:ext>
            </a:extLst>
          </p:cNvPr>
          <p:cNvSpPr>
            <a:spLocks noGrp="1"/>
          </p:cNvSpPr>
          <p:nvPr>
            <p:ph idx="15"/>
          </p:nvPr>
        </p:nvSpPr>
        <p:spPr>
          <a:xfrm>
            <a:off x="6656401" y="1765300"/>
            <a:ext cx="5084750" cy="4364039"/>
          </a:xfrm>
        </p:spPr>
        <p:txBody>
          <a:bodyPr/>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endParaRPr lang="en-GB"/>
          </a:p>
        </p:txBody>
      </p:sp>
      <p:sp>
        <p:nvSpPr>
          <p:cNvPr id="14" name="Text Placeholder 7">
            <a:extLst>
              <a:ext uri="{FF2B5EF4-FFF2-40B4-BE49-F238E27FC236}">
                <a16:creationId xmlns:a16="http://schemas.microsoft.com/office/drawing/2014/main" id="{D869EE38-F4C2-4D23-ADAD-9363FCA635D2}"/>
              </a:ext>
            </a:extLst>
          </p:cNvPr>
          <p:cNvSpPr>
            <a:spLocks noGrp="1"/>
          </p:cNvSpPr>
          <p:nvPr>
            <p:ph type="body" sz="quarter" idx="16"/>
          </p:nvPr>
        </p:nvSpPr>
        <p:spPr>
          <a:xfrm>
            <a:off x="6656401" y="874801"/>
            <a:ext cx="5084751" cy="442826"/>
          </a:xfrm>
        </p:spPr>
        <p:txBody>
          <a:bodyPr/>
          <a:lstStyle>
            <a:lvl1pPr>
              <a:defRPr sz="2800">
                <a:solidFill>
                  <a:schemeClr val="bg1"/>
                </a:solidFill>
                <a:latin typeface="+mj-lt"/>
              </a:defRPr>
            </a:lvl1pPr>
          </a:lstStyle>
          <a:p>
            <a:pPr lvl="0"/>
            <a:r>
              <a:rPr lang="en-US" dirty="1"/>
              <a:t>Click to edit Master text styles</a:t>
            </a:r>
          </a:p>
        </p:txBody>
      </p:sp>
      <p:sp>
        <p:nvSpPr>
          <p:cNvPr id="15" name="Text Placeholder 9">
            <a:extLst>
              <a:ext uri="{FF2B5EF4-FFF2-40B4-BE49-F238E27FC236}">
                <a16:creationId xmlns:a16="http://schemas.microsoft.com/office/drawing/2014/main" id="{3D97C710-A0A5-4B67-A944-E0720B58BAD1}"/>
              </a:ext>
            </a:extLst>
          </p:cNvPr>
          <p:cNvSpPr>
            <a:spLocks noGrp="1"/>
          </p:cNvSpPr>
          <p:nvPr>
            <p:ph type="body" sz="quarter" idx="14"/>
          </p:nvPr>
        </p:nvSpPr>
        <p:spPr>
          <a:xfrm>
            <a:off x="10471200" y="450000"/>
            <a:ext cx="1720800" cy="244800"/>
          </a:xfrm>
          <a:solidFill>
            <a:srgbClr val="88E5BD"/>
          </a:solidFill>
        </p:spPr>
        <p:txBody>
          <a:bodyPr lIns="151200" anchor="ctr"/>
          <a:lstStyle>
            <a:lvl1pPr>
              <a:tabLst>
                <a:tab pos="180000" algn="l"/>
              </a:tabLst>
              <a:defRPr sz="800">
                <a:solidFill>
                  <a:srgbClr val="303030"/>
                </a:solidFill>
                <a:latin typeface="+mj-lt"/>
              </a:defRPr>
            </a:lvl1pPr>
          </a:lstStyle>
          <a:p>
            <a:pPr lvl="0"/>
            <a:r>
              <a:rPr lang="en-US" dirty="1"/>
              <a:t>Click to edit Master text styles</a:t>
            </a:r>
          </a:p>
        </p:txBody>
      </p:sp>
      <p:sp>
        <p:nvSpPr>
          <p:cNvPr id="16" name="Text Placeholder 7">
            <a:extLst>
              <a:ext uri="{FF2B5EF4-FFF2-40B4-BE49-F238E27FC236}">
                <a16:creationId xmlns:a16="http://schemas.microsoft.com/office/drawing/2014/main" id="{72A6262E-4EFC-454A-8DCE-D61AB0BC6B51}"/>
              </a:ext>
            </a:extLst>
          </p:cNvPr>
          <p:cNvSpPr>
            <a:spLocks noGrp="1"/>
          </p:cNvSpPr>
          <p:nvPr>
            <p:ph type="body" sz="quarter" idx="13"/>
          </p:nvPr>
        </p:nvSpPr>
        <p:spPr>
          <a:xfrm>
            <a:off x="449263" y="874801"/>
            <a:ext cx="5646737" cy="442826"/>
          </a:xfrm>
        </p:spPr>
        <p:txBody>
          <a:bodyPr/>
          <a:lstStyle>
            <a:lvl1pPr>
              <a:defRPr sz="2800">
                <a:solidFill>
                  <a:schemeClr val="tx2"/>
                </a:solidFill>
                <a:latin typeface="+mn-lt"/>
              </a:defRPr>
            </a:lvl1pPr>
          </a:lstStyle>
          <a:p>
            <a:pPr lvl="0"/>
            <a:r>
              <a:rPr lang="en-US" dirty="1"/>
              <a:t>Click to edit Master text styles</a:t>
            </a:r>
          </a:p>
        </p:txBody>
      </p:sp>
      <p:sp>
        <p:nvSpPr>
          <p:cNvPr id="19" name="TextBox 18">
            <a:extLst>
              <a:ext uri="{FF2B5EF4-FFF2-40B4-BE49-F238E27FC236}">
                <a16:creationId xmlns:a16="http://schemas.microsoft.com/office/drawing/2014/main" id="{20C7FE2E-32A3-44F2-91E6-3415BD7B8B4F}"/>
              </a:ext>
            </a:extLst>
          </p:cNvPr>
          <p:cNvSpPr txBox="1"/>
          <p:nvPr userDrawn="1">
            <p:custDataLst>
              <p:tags r:id="rId1"/>
            </p:custDataLst>
          </p:nvPr>
        </p:nvSpPr>
        <p:spPr>
          <a:xfrm>
            <a:off x="450000" y="6408000"/>
            <a:ext cx="3812400" cy="248400"/>
          </a:xfrm>
          <a:prstGeom prst="rect"/>
          <a:noFill/>
        </p:spPr>
        <p:txBody>
          <a:bodyPr vert="horz" wrap="square" lIns="0" tIns="0" rIns="0" bIns="0" rtlCol="0" anchor="b" anchorCtr="0">
            <a:noAutofit/>
          </a:bodyPr>
          <a:lstStyle/>
          <a:p>
            <a:pPr algn="l"/>
            <a:r>
              <a:rPr lang="en-GB" sz="800" dirty="1">
                <a:solidFill>
                  <a:srgbClr val="303030"/>
                </a:solidFill>
              </a:rPr>
              <a:t>L_LIVE_EMEA2:100808663v1</a:t>
            </a:r>
          </a:p>
        </p:txBody>
      </p:sp>
      <p:sp>
        <p:nvSpPr>
          <p:cNvPr id="11" name="Slide Number Placeholder 5">
            <a:extLst>
              <a:ext uri="{FF2B5EF4-FFF2-40B4-BE49-F238E27FC236}">
                <a16:creationId xmlns:a16="http://schemas.microsoft.com/office/drawing/2014/main" id="{23E19A82-3014-493C-8362-16FCC747A8EB}"/>
              </a:ext>
            </a:extLst>
          </p:cNvPr>
          <p:cNvSpPr>
            <a:spLocks noGrp="1"/>
          </p:cNvSpPr>
          <p:nvPr>
            <p:ph type="sldNum" sz="quarter" idx="4"/>
          </p:nvPr>
        </p:nvSpPr>
        <p:spPr>
          <a:xfrm>
            <a:off x="11419242" y="6480000"/>
            <a:ext cx="321908" cy="246810"/>
          </a:xfrm>
          <a:prstGeom prst="rect"/>
        </p:spPr>
        <p:txBody>
          <a:bodyPr vert="horz" lIns="0" tIns="0" rIns="0" bIns="0" rtlCol="0" anchor="b">
            <a:noAutofit/>
          </a:bodyPr>
          <a:lstStyle>
            <a:lvl1pPr algn="r">
              <a:lnSpc>
                <a:spcPct val="90000"/>
              </a:lnSpc>
              <a:defRPr sz="1200">
                <a:solidFill>
                  <a:srgbClr val="303030"/>
                </a:solidFill>
              </a:defRPr>
            </a:lvl1pPr>
          </a:lstStyle>
          <a:p>
            <a:fld id="{AE40F04C-0113-48AC-B208-C432829543B5}" type="slidenum">
              <a:rPr lang="en-GB" smtClean="0"/>
              <a:t>‹#›</a:t>
            </a:fld>
            <a:endParaRPr lang="en-GB"/>
          </a:p>
        </p:txBody>
      </p:sp>
    </p:spTree>
    <p:extLst>
      <p:ext uri="{BB962C8B-B14F-4D97-AF65-F5344CB8AC3E}">
        <p14:creationId xmlns:p14="http://schemas.microsoft.com/office/powerpoint/2010/main" val="427290784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wo Content Split Charco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1AEAA-BC90-462D-9865-090FD9DC0BF4}"/>
              </a:ext>
            </a:extLst>
          </p:cNvPr>
          <p:cNvSpPr>
            <a:spLocks noGrp="1"/>
          </p:cNvSpPr>
          <p:nvPr>
            <p:ph type="title"/>
          </p:nvPr>
        </p:nvSpPr>
        <p:spPr/>
        <p:txBody>
          <a:bodyPr/>
          <a:lstStyle/>
          <a:p>
            <a:r>
              <a:rPr lang="en-US" dirty="1"/>
              <a:t>Click to edit Master title style</a:t>
            </a:r>
            <a:endParaRPr lang="en-GB"/>
          </a:p>
        </p:txBody>
      </p:sp>
      <p:sp>
        <p:nvSpPr>
          <p:cNvPr id="3" name="Content Placeholder 2">
            <a:extLst>
              <a:ext uri="{FF2B5EF4-FFF2-40B4-BE49-F238E27FC236}">
                <a16:creationId xmlns:a16="http://schemas.microsoft.com/office/drawing/2014/main" id="{D1C84C2B-8F92-4A14-842C-74B5C238F54A}"/>
              </a:ext>
            </a:extLst>
          </p:cNvPr>
          <p:cNvSpPr>
            <a:spLocks noGrp="1"/>
          </p:cNvSpPr>
          <p:nvPr>
            <p:ph idx="1"/>
          </p:nvPr>
        </p:nvSpPr>
        <p:spPr>
          <a:xfrm>
            <a:off x="449265" y="1765299"/>
            <a:ext cx="5084750" cy="4364039"/>
          </a:xfrm>
        </p:spPr>
        <p:txBody>
          <a:bodyPr/>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endParaRPr lang="en-GB"/>
          </a:p>
        </p:txBody>
      </p:sp>
      <p:pic>
        <p:nvPicPr>
          <p:cNvPr id="12" name="Picture 11">
            <a:extLst>
              <a:ext uri="{FF2B5EF4-FFF2-40B4-BE49-F238E27FC236}">
                <a16:creationId xmlns:a16="http://schemas.microsoft.com/office/drawing/2014/main" id="{DC076BA2-E20D-417C-9C78-48B92BD48800}"/>
              </a:ext>
            </a:extLst>
          </p:cNvPr>
          <p:cNvPicPr>
            <a:picLocks noChangeAspect="1"/>
          </p:cNvPicPr>
          <p:nvPr userDrawn="1"/>
        </p:nvPicPr>
        <p:blipFill>
          <a:blip r:embed="rId3"/>
          <a:srcRect/>
          <a:stretch>
            <a:fillRect/>
          </a:stretch>
        </p:blipFill>
        <p:spPr>
          <a:xfrm>
            <a:off x="10170000" y="452438"/>
            <a:ext cx="155448" cy="246889"/>
          </a:xfrm>
          <a:prstGeom prst="rect"/>
        </p:spPr>
      </p:pic>
      <p:sp>
        <p:nvSpPr>
          <p:cNvPr id="13" name="Content Placeholder 2">
            <a:extLst>
              <a:ext uri="{FF2B5EF4-FFF2-40B4-BE49-F238E27FC236}">
                <a16:creationId xmlns:a16="http://schemas.microsoft.com/office/drawing/2014/main" id="{3AD42F3B-EF86-48D7-9138-18B9E49F7CB6}"/>
              </a:ext>
            </a:extLst>
          </p:cNvPr>
          <p:cNvSpPr>
            <a:spLocks noGrp="1"/>
          </p:cNvSpPr>
          <p:nvPr>
            <p:ph idx="15"/>
          </p:nvPr>
        </p:nvSpPr>
        <p:spPr>
          <a:xfrm>
            <a:off x="6654887" y="1658296"/>
            <a:ext cx="5084750" cy="4364039"/>
          </a:xfrm>
        </p:spPr>
        <p:txBody>
          <a:bodyPr/>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endParaRPr lang="en-GB"/>
          </a:p>
        </p:txBody>
      </p:sp>
      <p:sp>
        <p:nvSpPr>
          <p:cNvPr id="14" name="Text Placeholder 7">
            <a:extLst>
              <a:ext uri="{FF2B5EF4-FFF2-40B4-BE49-F238E27FC236}">
                <a16:creationId xmlns:a16="http://schemas.microsoft.com/office/drawing/2014/main" id="{D869EE38-F4C2-4D23-ADAD-9363FCA635D2}"/>
              </a:ext>
            </a:extLst>
          </p:cNvPr>
          <p:cNvSpPr>
            <a:spLocks noGrp="1"/>
          </p:cNvSpPr>
          <p:nvPr>
            <p:ph type="body" sz="quarter" idx="16"/>
          </p:nvPr>
        </p:nvSpPr>
        <p:spPr>
          <a:xfrm>
            <a:off x="6656401" y="874801"/>
            <a:ext cx="5084751" cy="442826"/>
          </a:xfrm>
        </p:spPr>
        <p:txBody>
          <a:bodyPr/>
          <a:lstStyle>
            <a:lvl1pPr>
              <a:defRPr sz="2800">
                <a:solidFill>
                  <a:schemeClr val="bg1"/>
                </a:solidFill>
                <a:latin typeface="+mn-lt"/>
              </a:defRPr>
            </a:lvl1pPr>
          </a:lstStyle>
          <a:p>
            <a:pPr lvl="0"/>
            <a:r>
              <a:rPr lang="en-US" dirty="1"/>
              <a:t>Click to edit Master text styles</a:t>
            </a:r>
          </a:p>
        </p:txBody>
      </p:sp>
      <p:sp>
        <p:nvSpPr>
          <p:cNvPr id="15" name="Text Placeholder 9">
            <a:extLst>
              <a:ext uri="{FF2B5EF4-FFF2-40B4-BE49-F238E27FC236}">
                <a16:creationId xmlns:a16="http://schemas.microsoft.com/office/drawing/2014/main" id="{3D97C710-A0A5-4B67-A944-E0720B58BAD1}"/>
              </a:ext>
            </a:extLst>
          </p:cNvPr>
          <p:cNvSpPr>
            <a:spLocks noGrp="1"/>
          </p:cNvSpPr>
          <p:nvPr>
            <p:ph type="body" sz="quarter" idx="14"/>
          </p:nvPr>
        </p:nvSpPr>
        <p:spPr>
          <a:xfrm>
            <a:off x="10471200" y="450000"/>
            <a:ext cx="1720800" cy="244800"/>
          </a:xfrm>
          <a:solidFill>
            <a:srgbClr val="88E5BD"/>
          </a:solidFill>
        </p:spPr>
        <p:txBody>
          <a:bodyPr lIns="151200" anchor="ctr"/>
          <a:lstStyle>
            <a:lvl1pPr>
              <a:tabLst>
                <a:tab pos="180000" algn="l"/>
              </a:tabLst>
              <a:defRPr sz="800">
                <a:solidFill>
                  <a:srgbClr val="303030"/>
                </a:solidFill>
                <a:latin typeface="+mj-lt"/>
              </a:defRPr>
            </a:lvl1pPr>
          </a:lstStyle>
          <a:p>
            <a:pPr lvl="0"/>
            <a:r>
              <a:rPr lang="en-US" dirty="1"/>
              <a:t>Click to edit Master text styles</a:t>
            </a:r>
          </a:p>
        </p:txBody>
      </p:sp>
      <p:sp>
        <p:nvSpPr>
          <p:cNvPr id="16" name="Text Placeholder 7">
            <a:extLst>
              <a:ext uri="{FF2B5EF4-FFF2-40B4-BE49-F238E27FC236}">
                <a16:creationId xmlns:a16="http://schemas.microsoft.com/office/drawing/2014/main" id="{72A6262E-4EFC-454A-8DCE-D61AB0BC6B51}"/>
              </a:ext>
            </a:extLst>
          </p:cNvPr>
          <p:cNvSpPr>
            <a:spLocks noGrp="1"/>
          </p:cNvSpPr>
          <p:nvPr>
            <p:ph type="body" sz="quarter" idx="13"/>
          </p:nvPr>
        </p:nvSpPr>
        <p:spPr>
          <a:xfrm>
            <a:off x="449263" y="874801"/>
            <a:ext cx="5084751" cy="442826"/>
          </a:xfrm>
        </p:spPr>
        <p:txBody>
          <a:bodyPr/>
          <a:lstStyle>
            <a:lvl1pPr>
              <a:defRPr sz="2800">
                <a:solidFill>
                  <a:schemeClr val="tx2"/>
                </a:solidFill>
                <a:latin typeface="+mn-lt"/>
              </a:defRPr>
            </a:lvl1pPr>
          </a:lstStyle>
          <a:p>
            <a:pPr lvl="0"/>
            <a:r>
              <a:rPr lang="en-US" dirty="1"/>
              <a:t>Click to edit Master text styles</a:t>
            </a:r>
          </a:p>
        </p:txBody>
      </p:sp>
      <p:sp>
        <p:nvSpPr>
          <p:cNvPr id="19" name="TextBox 18">
            <a:extLst>
              <a:ext uri="{FF2B5EF4-FFF2-40B4-BE49-F238E27FC236}">
                <a16:creationId xmlns:a16="http://schemas.microsoft.com/office/drawing/2014/main" id="{D261445A-F010-4B41-B622-60E156ED2742}"/>
              </a:ext>
            </a:extLst>
          </p:cNvPr>
          <p:cNvSpPr txBox="1"/>
          <p:nvPr userDrawn="1">
            <p:custDataLst>
              <p:tags r:id="rId1"/>
            </p:custDataLst>
          </p:nvPr>
        </p:nvSpPr>
        <p:spPr>
          <a:xfrm>
            <a:off x="450000" y="6408000"/>
            <a:ext cx="3812400" cy="248400"/>
          </a:xfrm>
          <a:prstGeom prst="rect"/>
          <a:noFill/>
        </p:spPr>
        <p:txBody>
          <a:bodyPr vert="horz" wrap="square" lIns="0" tIns="0" rIns="0" bIns="0" rtlCol="0" anchor="b" anchorCtr="0">
            <a:noAutofit/>
          </a:bodyPr>
          <a:lstStyle/>
          <a:p>
            <a:pPr algn="l"/>
            <a:r>
              <a:rPr lang="en-GB" sz="800" dirty="1">
                <a:solidFill>
                  <a:srgbClr val="303030"/>
                </a:solidFill>
              </a:rPr>
              <a:t>L_LIVE_EMEA2:100808663v1</a:t>
            </a:r>
          </a:p>
        </p:txBody>
      </p:sp>
      <p:sp>
        <p:nvSpPr>
          <p:cNvPr id="17" name="Slide Number Placeholder 5">
            <a:extLst>
              <a:ext uri="{FF2B5EF4-FFF2-40B4-BE49-F238E27FC236}">
                <a16:creationId xmlns:a16="http://schemas.microsoft.com/office/drawing/2014/main" id="{F8282B3E-CA5A-48E7-9A53-795392A37C0D}"/>
              </a:ext>
            </a:extLst>
          </p:cNvPr>
          <p:cNvSpPr>
            <a:spLocks noGrp="1"/>
          </p:cNvSpPr>
          <p:nvPr>
            <p:ph type="sldNum" sz="quarter" idx="4"/>
          </p:nvPr>
        </p:nvSpPr>
        <p:spPr>
          <a:xfrm>
            <a:off x="11419242" y="6480000"/>
            <a:ext cx="321908" cy="246810"/>
          </a:xfrm>
          <a:prstGeom prst="rect"/>
        </p:spPr>
        <p:txBody>
          <a:bodyPr vert="horz" lIns="0" tIns="0" rIns="0" bIns="0" rtlCol="0" anchor="b">
            <a:noAutofit/>
          </a:bodyPr>
          <a:lstStyle>
            <a:lvl1pPr algn="r">
              <a:lnSpc>
                <a:spcPct val="90000"/>
              </a:lnSpc>
              <a:defRPr sz="1200">
                <a:solidFill>
                  <a:srgbClr val="303030"/>
                </a:solidFill>
              </a:defRPr>
            </a:lvl1pPr>
          </a:lstStyle>
          <a:p>
            <a:fld id="{AE40F04C-0113-48AC-B208-C432829543B5}" type="slidenum">
              <a:rPr lang="en-GB" smtClean="0"/>
              <a:t>‹#›</a:t>
            </a:fld>
            <a:endParaRPr lang="en-GB"/>
          </a:p>
        </p:txBody>
      </p:sp>
    </p:spTree>
    <p:extLst>
      <p:ext uri="{BB962C8B-B14F-4D97-AF65-F5344CB8AC3E}">
        <p14:creationId xmlns:p14="http://schemas.microsoft.com/office/powerpoint/2010/main" val="667297417"/>
      </p:ext>
    </p:extLst>
  </p:cSld>
  <p:clrMapOvr>
    <a:masterClrMapping/>
  </p:clrMapOvr>
  <p:timing>
    <p:tnLst>
      <p:par>
        <p:cTn id="1" dur="indefinite" restart="never" nodeType="tmRoot"/>
      </p:par>
    </p:tnLs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slideLayout" Target="../slideLayouts/slideLayout18.xml" /><Relationship Id="rId19" Type="http://schemas.openxmlformats.org/officeDocument/2006/relationships/slideLayout" Target="../slideLayouts/slideLayout19.xml" /><Relationship Id="rId2" Type="http://schemas.openxmlformats.org/officeDocument/2006/relationships/slideLayout" Target="../slideLayouts/slideLayout2.xml" /><Relationship Id="rId20" Type="http://schemas.openxmlformats.org/officeDocument/2006/relationships/slideLayout" Target="../slideLayouts/slideLayout20.xml" /><Relationship Id="rId21" Type="http://schemas.openxmlformats.org/officeDocument/2006/relationships/slideLayout" Target="../slideLayouts/slideLayout21.xml" /><Relationship Id="rId22" Type="http://schemas.openxmlformats.org/officeDocument/2006/relationships/slideLayout" Target="../slideLayouts/slideLayout22.xml" /><Relationship Id="rId23" Type="http://schemas.openxmlformats.org/officeDocument/2006/relationships/slideLayout" Target="../slideLayouts/slideLayout23.xml" /><Relationship Id="rId24" Type="http://schemas.openxmlformats.org/officeDocument/2006/relationships/slideLayout" Target="../slideLayouts/slideLayout24.xml" /><Relationship Id="rId25" Type="http://schemas.openxmlformats.org/officeDocument/2006/relationships/theme" Target="../theme/theme2.xml" /><Relationship Id="rId26" Type="http://schemas.openxmlformats.org/officeDocument/2006/relationships/tags" Target="../tags/tag2.xml" /><Relationship Id="rId27" Type="http://schemas.openxmlformats.org/officeDocument/2006/relationships/customXml" Target="../ink/ink1.xml" /><Relationship Id="rId28" Type="http://schemas.openxmlformats.org/officeDocument/2006/relationships/image" Target="../media/image11.png" /><Relationship Id="rId29" Type="http://schemas.openxmlformats.org/officeDocument/2006/relationships/image" Target="../media/image3.png"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25.xml" /><Relationship Id="rId2" Type="http://schemas.openxmlformats.org/officeDocument/2006/relationships/slideLayout" Target="../slideLayouts/slideLayout26.xml" /><Relationship Id="rId29" Type="http://schemas.openxmlformats.org/officeDocument/2006/relationships/image" Target="../media/image11.png" /><Relationship Id="rId3" Type="http://schemas.openxmlformats.org/officeDocument/2006/relationships/theme" Target="../theme/theme1.xml" /><Relationship Id="rId30" Type="http://schemas.openxmlformats.org/officeDocument/2006/relationships/image" Target="../media/image3.png" /><Relationship Id="rId4" Type="http://schemas.openxmlformats.org/officeDocument/2006/relationships/customXml" Target="../ink/ink3.xml" /></Relationships>
</file>

<file path=ppt/slideMasters/_rels/slideMaster3.xml.rels>&#65279;<?xml version="1.0" encoding="utf-8" standalone="yes"?><Relationships xmlns="http://schemas.openxmlformats.org/package/2006/relationships"><Relationship Id="rId1" Type="http://schemas.openxmlformats.org/officeDocument/2006/relationships/slideLayout" Target="../slideLayouts/slideLayout27.xml" /><Relationship Id="rId10" Type="http://schemas.openxmlformats.org/officeDocument/2006/relationships/slideLayout" Target="../slideLayouts/slideLayout36.xml" /><Relationship Id="rId11" Type="http://schemas.openxmlformats.org/officeDocument/2006/relationships/slideLayout" Target="../slideLayouts/slideLayout37.xml" /><Relationship Id="rId12" Type="http://schemas.openxmlformats.org/officeDocument/2006/relationships/theme" Target="../theme/theme3.xml" /><Relationship Id="rId13" Type="http://schemas.openxmlformats.org/officeDocument/2006/relationships/customXml" Target="../ink/ink4.xml" /><Relationship Id="rId14" Type="http://schemas.openxmlformats.org/officeDocument/2006/relationships/image" Target="../media/image12.emf" /><Relationship Id="rId15" Type="http://schemas.openxmlformats.org/officeDocument/2006/relationships/image" Target="../media/image3.png" /><Relationship Id="rId2" Type="http://schemas.openxmlformats.org/officeDocument/2006/relationships/slideLayout" Target="../slideLayouts/slideLayout28.xml" /><Relationship Id="rId3" Type="http://schemas.openxmlformats.org/officeDocument/2006/relationships/slideLayout" Target="../slideLayouts/slideLayout29.xml" /><Relationship Id="rId4" Type="http://schemas.openxmlformats.org/officeDocument/2006/relationships/slideLayout" Target="../slideLayouts/slideLayout30.xml" /><Relationship Id="rId5" Type="http://schemas.openxmlformats.org/officeDocument/2006/relationships/slideLayout" Target="../slideLayouts/slideLayout31.xml" /><Relationship Id="rId6" Type="http://schemas.openxmlformats.org/officeDocument/2006/relationships/slideLayout" Target="../slideLayouts/slideLayout32.xml" /><Relationship Id="rId7" Type="http://schemas.openxmlformats.org/officeDocument/2006/relationships/slideLayout" Target="../slideLayouts/slideLayout33.xml" /><Relationship Id="rId8" Type="http://schemas.openxmlformats.org/officeDocument/2006/relationships/slideLayout" Target="../slideLayouts/slideLayout34.xml" /><Relationship Id="rId9" Type="http://schemas.openxmlformats.org/officeDocument/2006/relationships/slideLayout" Target="../slideLayouts/slideLayout35.xml"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name="">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7D9BEB-F42F-4AE1-9606-651A8BC7EFE8}"/>
              </a:ext>
            </a:extLst>
          </p:cNvPr>
          <p:cNvSpPr>
            <a:spLocks noGrp="1"/>
          </p:cNvSpPr>
          <p:nvPr>
            <p:ph type="title"/>
          </p:nvPr>
        </p:nvSpPr>
        <p:spPr>
          <a:xfrm>
            <a:off x="449263" y="452438"/>
            <a:ext cx="8747999" cy="394727"/>
          </a:xfrm>
          <a:prstGeom prst="rect"/>
        </p:spPr>
        <p:txBody>
          <a:bodyPr vert="horz" lIns="0" tIns="0" rIns="0" bIns="0" rtlCol="0" anchor="t">
            <a:noAutofit/>
          </a:bodyPr>
          <a:lstStyle/>
          <a:p>
            <a:r>
              <a:rPr lang="en-US" dirty="1"/>
              <a:t>Click to edit Master title style</a:t>
            </a:r>
            <a:endParaRPr lang="en-GB"/>
          </a:p>
        </p:txBody>
      </p:sp>
      <p:sp>
        <p:nvSpPr>
          <p:cNvPr id="3" name="Text Placeholder 2">
            <a:extLst>
              <a:ext uri="{FF2B5EF4-FFF2-40B4-BE49-F238E27FC236}">
                <a16:creationId xmlns:a16="http://schemas.microsoft.com/office/drawing/2014/main" id="{B5BFDD5A-188D-4BE2-B7D6-28D4F3346820}"/>
              </a:ext>
            </a:extLst>
          </p:cNvPr>
          <p:cNvSpPr>
            <a:spLocks noGrp="1"/>
          </p:cNvSpPr>
          <p:nvPr>
            <p:ph type="body" idx="1"/>
          </p:nvPr>
        </p:nvSpPr>
        <p:spPr>
          <a:xfrm>
            <a:off x="449264" y="1765299"/>
            <a:ext cx="11291886" cy="4364039"/>
          </a:xfrm>
          <a:prstGeom prst="rect"/>
        </p:spPr>
        <p:txBody>
          <a:bodyPr vert="horz" lIns="0" tIns="0" rIns="0" bIns="0" rtlCol="0" anchor="t">
            <a:noAutofit/>
          </a:bodyPr>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endParaRPr lang="en-GB"/>
          </a:p>
        </p:txBody>
      </p:sp>
      <p:sp>
        <p:nvSpPr>
          <p:cNvPr id="6" name="Slide Number Placeholder 5">
            <a:extLst>
              <a:ext uri="{FF2B5EF4-FFF2-40B4-BE49-F238E27FC236}">
                <a16:creationId xmlns:a16="http://schemas.microsoft.com/office/drawing/2014/main" id="{F3BEC2DF-CE44-4A27-BBFC-E5C81AEEB94E}"/>
              </a:ext>
            </a:extLst>
          </p:cNvPr>
          <p:cNvSpPr>
            <a:spLocks noGrp="1"/>
          </p:cNvSpPr>
          <p:nvPr>
            <p:ph type="sldNum" sz="quarter" idx="4"/>
          </p:nvPr>
        </p:nvSpPr>
        <p:spPr>
          <a:xfrm>
            <a:off x="11419242" y="6480000"/>
            <a:ext cx="321908" cy="246810"/>
          </a:xfrm>
          <a:prstGeom prst="rect"/>
        </p:spPr>
        <p:txBody>
          <a:bodyPr vert="horz" lIns="0" tIns="0" rIns="0" bIns="0" rtlCol="0" anchor="b">
            <a:noAutofit/>
          </a:bodyPr>
          <a:lstStyle>
            <a:lvl1pPr algn="r">
              <a:lnSpc>
                <a:spcPct val="90000"/>
              </a:lnSpc>
              <a:defRPr sz="1200">
                <a:solidFill>
                  <a:srgbClr val="303030"/>
                </a:solidFill>
              </a:defRPr>
            </a:lvl1pPr>
          </a:lstStyle>
          <a:p>
            <a:fld id="{AE40F04C-0113-48AC-B208-C432829543B5}" type="slidenum">
              <a:rPr lang="en-GB" smtClean="0"/>
              <a:t>‹#›</a:t>
            </a:fld>
            <a:endParaRPr lang="en-GB"/>
          </a:p>
        </p:txBody>
      </p:sp>
      <p:pic>
        <p:nvPicPr>
          <p:cNvPr id="7" name="Ink 6">
            <a:extLst>
              <a:ext uri="{FF2B5EF4-FFF2-40B4-BE49-F238E27FC236}">
                <a16:creationId xmlns:a16="http://schemas.microsoft.com/office/drawing/2014/main" id="{61D977D2-C1E9-4937-B94A-7C8884DAB5AA}"/>
              </a:ext>
            </a:extLst>
          </p:cNvPr>
          <p:cNvPicPr/>
          <p:nvPr/>
        </p:nvPicPr>
        <p:blipFill>
          <a:blip r:embed="rId28"/>
          <a:srcRect/>
          <a:stretch>
            <a:fillRect/>
          </a:stretch>
        </p:blipFill>
        <p:spPr>
          <a:xfrm>
            <a:off x="11832205" y="6840699"/>
            <a:ext cx="18000" cy="18000"/>
          </a:xfrm>
          <a:prstGeom prst="rect"/>
        </p:spPr>
      </p:pic>
      <p:sp>
        <p:nvSpPr>
          <p:cNvPr id="8" name="TextBox 7">
            <a:extLst>
              <a:ext uri="{FF2B5EF4-FFF2-40B4-BE49-F238E27FC236}">
                <a16:creationId xmlns:a16="http://schemas.microsoft.com/office/drawing/2014/main" id="{5C2E478E-F002-4349-BC21-B640161E9D8A}"/>
              </a:ext>
            </a:extLst>
          </p:cNvPr>
          <p:cNvSpPr txBox="1"/>
          <p:nvPr userDrawn="1">
            <p:custDataLst>
              <p:tags r:id="rId26"/>
            </p:custDataLst>
          </p:nvPr>
        </p:nvSpPr>
        <p:spPr>
          <a:xfrm>
            <a:off x="450000" y="6408000"/>
            <a:ext cx="3812400" cy="248400"/>
          </a:xfrm>
          <a:prstGeom prst="rect"/>
          <a:noFill/>
        </p:spPr>
        <p:txBody>
          <a:bodyPr vert="horz" wrap="square" lIns="0" tIns="0" rIns="0" bIns="0" rtlCol="0" anchor="b" anchorCtr="0">
            <a:noAutofit/>
          </a:bodyPr>
          <a:lstStyle/>
          <a:p>
            <a:pPr algn="l"/>
            <a:r>
              <a:rPr lang="en-GB" sz="800" dirty="1">
                <a:solidFill>
                  <a:srgbClr val="303030"/>
                </a:solidFill>
              </a:rPr>
              <a:t>L_LIVE_EMEA2:100808663v1</a:t>
            </a:r>
          </a:p>
        </p:txBody>
      </p:sp>
      <p:pic>
        <p:nvPicPr>
          <p:cNvPr id="9" name="Picture 8">
            <a:extLst>
              <a:ext uri="{FF2B5EF4-FFF2-40B4-BE49-F238E27FC236}">
                <a16:creationId xmlns:a16="http://schemas.microsoft.com/office/drawing/2014/main" id="{ACC8EAE4-B9B2-443C-97A8-5FB205E91954}"/>
              </a:ext>
            </a:extLst>
          </p:cNvPr>
          <p:cNvPicPr>
            <a:picLocks noChangeAspect="1"/>
          </p:cNvPicPr>
          <p:nvPr userDrawn="1"/>
        </p:nvPicPr>
        <p:blipFill>
          <a:blip r:embed="rId29"/>
          <a:srcRect/>
          <a:stretch>
            <a:fillRect/>
          </a:stretch>
        </p:blipFill>
        <p:spPr>
          <a:xfrm>
            <a:off x="10170000" y="452438"/>
            <a:ext cx="155448" cy="246889"/>
          </a:xfrm>
          <a:prstGeom prst="rect"/>
        </p:spPr>
      </p:pic>
    </p:spTree>
    <p:extLst>
      <p:ext uri="{BB962C8B-B14F-4D97-AF65-F5344CB8AC3E}">
        <p14:creationId xmlns:p14="http://schemas.microsoft.com/office/powerpoint/2010/main" val="291196232"/>
      </p:ext>
    </p:extLst>
  </p:cSld>
  <p:clrMap bg1="dk1" tx1="lt1" bg2="dk2" tx2="lt2" accent1="accent1" accent2="accent2" accent3="accent3" accent4="accent4" accent5="accent5" accent6="accent6" hlink="hlink" folHlink="folHlink"/>
  <p:sldLayoutIdLst>
    <p:sldLayoutId id="2147483846" r:id="rId1"/>
    <p:sldLayoutId id="2147483650" r:id="rId2"/>
    <p:sldLayoutId id="2147483663" r:id="rId3"/>
    <p:sldLayoutId id="2147483660" r:id="rId4"/>
    <p:sldLayoutId id="2147483652" r:id="rId5"/>
    <p:sldLayoutId id="2147483836" r:id="rId6"/>
    <p:sldLayoutId id="2147483661" r:id="rId7"/>
    <p:sldLayoutId id="2147483664" r:id="rId8"/>
    <p:sldLayoutId id="2147483829" r:id="rId9"/>
    <p:sldLayoutId id="2147483665" r:id="rId10"/>
    <p:sldLayoutId id="2147483712" r:id="rId11"/>
    <p:sldLayoutId id="2147483837" r:id="rId12"/>
    <p:sldLayoutId id="2147483838" r:id="rId13"/>
    <p:sldLayoutId id="2147483839" r:id="rId14"/>
    <p:sldLayoutId id="2147483667" r:id="rId15"/>
    <p:sldLayoutId id="2147483668" r:id="rId16"/>
    <p:sldLayoutId id="2147483825" r:id="rId17"/>
    <p:sldLayoutId id="2147483669" r:id="rId18"/>
    <p:sldLayoutId id="2147483835" r:id="rId19"/>
    <p:sldLayoutId id="2147483826" r:id="rId20"/>
    <p:sldLayoutId id="2147483654" r:id="rId21"/>
    <p:sldLayoutId id="2147483827" r:id="rId22"/>
    <p:sldLayoutId id="2147483655" r:id="rId23"/>
    <p:sldLayoutId id="2147483879" r:id="rId24"/>
  </p:sldLayoutIdLst>
  <p:timing>
    <p:tnLst>
      <p:par>
        <p:cTn id="1" dur="indefinite" restart="never" nodeType="tmRoot"/>
      </p:par>
    </p:tnLst>
  </p:timing>
  <p:hf hdr="0" dt="0" ftr="0"/>
  <p:txStyles>
    <p:titleStyle>
      <a:lvl1pPr algn="l" defTabSz="914400" rtl="0" eaLnBrk="1" latinLnBrk="0" hangingPunct="1">
        <a:lnSpc>
          <a:spcPct val="90000"/>
        </a:lnSpc>
        <a:spcBef>
          <a:spcPct val="0"/>
        </a:spcBef>
        <a:buNone/>
        <a:defRPr sz="3600" kern="1200">
          <a:solidFill>
            <a:srgbClr val="FC515B"/>
          </a:solidFill>
          <a:latin typeface="+mj-lt"/>
          <a:ea typeface="+mj-ea"/>
          <a:cs typeface="+mj-cs"/>
        </a:defRPr>
      </a:lvl1pPr>
    </p:titleStyle>
    <p:bodyStyle>
      <a:lvl1pPr marL="0" indent="0" algn="l" defTabSz="914400" rtl="0" eaLnBrk="1" latinLnBrk="0" hangingPunct="1">
        <a:lnSpc>
          <a:spcPct val="120000"/>
        </a:lnSpc>
        <a:spcBef>
          <a:spcPct val="0"/>
        </a:spcBef>
        <a:buFont typeface="Arial" panose="020b0604020202020204" pitchFamily="34" charset="0"/>
        <a:buNone/>
        <a:defRPr sz="2400" kern="1200">
          <a:solidFill>
            <a:srgbClr val="303030"/>
          </a:solidFill>
          <a:latin typeface="+mn-lt"/>
          <a:ea typeface="+mn-ea"/>
          <a:cs typeface="+mn-cs"/>
        </a:defRPr>
      </a:lvl1pPr>
      <a:lvl2pPr marL="0" indent="0" algn="l" defTabSz="914400" rtl="0" eaLnBrk="1" latinLnBrk="0" hangingPunct="1">
        <a:lnSpc>
          <a:spcPct val="120000"/>
        </a:lnSpc>
        <a:spcBef>
          <a:spcPct val="0"/>
        </a:spcBef>
        <a:buFont typeface="Arial" panose="020b0604020202020204" pitchFamily="34" charset="0"/>
        <a:buNone/>
        <a:defRPr sz="2400" kern="1200">
          <a:solidFill>
            <a:srgbClr val="303030"/>
          </a:solidFill>
          <a:latin typeface="+mj-lt"/>
          <a:ea typeface="+mn-ea"/>
          <a:cs typeface="+mn-cs"/>
        </a:defRPr>
      </a:lvl2pPr>
      <a:lvl3pPr marL="358775" indent="-358775" algn="l" defTabSz="914400" rtl="0" eaLnBrk="1" latinLnBrk="0" hangingPunct="1">
        <a:lnSpc>
          <a:spcPct val="120000"/>
        </a:lnSpc>
        <a:spcBef>
          <a:spcPct val="0"/>
        </a:spcBef>
        <a:buClr>
          <a:schemeClr val="bg2"/>
        </a:buClr>
        <a:buSzTx/>
        <a:buFont typeface="Arial" panose="020b0604020202020204" pitchFamily="34" charset="0"/>
        <a:buChar char="•"/>
        <a:defRPr sz="2400" kern="1200">
          <a:solidFill>
            <a:srgbClr val="303030"/>
          </a:solidFill>
          <a:latin typeface="+mn-lt"/>
          <a:ea typeface="+mn-ea"/>
          <a:cs typeface="+mn-cs"/>
        </a:defRPr>
      </a:lvl3pPr>
      <a:lvl4pPr marL="717550" indent="-358775" algn="l" defTabSz="717550" rtl="0" eaLnBrk="1" latinLnBrk="0" hangingPunct="1">
        <a:lnSpc>
          <a:spcPct val="120000"/>
        </a:lnSpc>
        <a:spcBef>
          <a:spcPct val="0"/>
        </a:spcBef>
        <a:buClr>
          <a:schemeClr val="bg2"/>
        </a:buClr>
        <a:buSzTx/>
        <a:buFont typeface="Arial" panose="020b0604020202020204" pitchFamily="34" charset="0"/>
        <a:buChar char="•"/>
        <a:defRPr sz="2400" kern="1200">
          <a:solidFill>
            <a:srgbClr val="303030"/>
          </a:solidFill>
          <a:latin typeface="+mn-lt"/>
          <a:ea typeface="+mn-ea"/>
          <a:cs typeface="+mn-cs"/>
        </a:defRPr>
      </a:lvl4pPr>
      <a:lvl5pPr marL="1079500" indent="-361950" algn="l" defTabSz="914400" rtl="0" eaLnBrk="1" latinLnBrk="0" hangingPunct="1">
        <a:lnSpc>
          <a:spcPct val="120000"/>
        </a:lnSpc>
        <a:spcBef>
          <a:spcPct val="0"/>
        </a:spcBef>
        <a:buClr>
          <a:schemeClr val="bg2"/>
        </a:buClr>
        <a:buSzTx/>
        <a:buFont typeface="Arial" panose="020b0604020202020204" pitchFamily="34" charset="0"/>
        <a:buChar char="•"/>
        <a:defRPr sz="2400" kern="1200">
          <a:solidFill>
            <a:srgbClr val="30303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83" userDrawn="1">
          <p15:clr>
            <a:srgbClr val="F26B43"/>
          </p15:clr>
        </p15:guide>
        <p15:guide id="4" orient="horz" pos="285" userDrawn="1">
          <p15:clr>
            <a:srgbClr val="F26B43"/>
          </p15:clr>
        </p15:guide>
        <p15:guide id="5" pos="7396" userDrawn="1">
          <p15:clr>
            <a:srgbClr val="F26B43"/>
          </p15:clr>
        </p15:guide>
        <p15:guide id="6" orient="horz" pos="1112" userDrawn="1">
          <p15:clr>
            <a:srgbClr val="F26B43"/>
          </p15:clr>
        </p15:guide>
        <p15:guide id="7" orient="horz" pos="4035" userDrawn="1">
          <p15:clr>
            <a:srgbClr val="F26B43"/>
          </p15:clr>
        </p15:guide>
        <p15:guide id="8" orient="horz" pos="386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name="">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7D9BEB-F42F-4AE1-9606-651A8BC7EFE8}"/>
              </a:ext>
            </a:extLst>
          </p:cNvPr>
          <p:cNvSpPr>
            <a:spLocks noGrp="1"/>
          </p:cNvSpPr>
          <p:nvPr>
            <p:ph type="title"/>
          </p:nvPr>
        </p:nvSpPr>
        <p:spPr>
          <a:xfrm>
            <a:off x="449263" y="452438"/>
            <a:ext cx="8747999" cy="394727"/>
          </a:xfrm>
          <a:prstGeom prst="rect"/>
        </p:spPr>
        <p:txBody>
          <a:bodyPr vert="horz" lIns="0" tIns="0" rIns="0" bIns="0" rtlCol="0" anchor="t">
            <a:noAutofit/>
          </a:bodyPr>
          <a:lstStyle/>
          <a:p>
            <a:r>
              <a:rPr lang="en-US" dirty="1"/>
              <a:t>Click to edit Master title style</a:t>
            </a:r>
            <a:endParaRPr lang="en-GB"/>
          </a:p>
        </p:txBody>
      </p:sp>
      <p:sp>
        <p:nvSpPr>
          <p:cNvPr id="3" name="Text Placeholder 2">
            <a:extLst>
              <a:ext uri="{FF2B5EF4-FFF2-40B4-BE49-F238E27FC236}">
                <a16:creationId xmlns:a16="http://schemas.microsoft.com/office/drawing/2014/main" id="{B5BFDD5A-188D-4BE2-B7D6-28D4F3346820}"/>
              </a:ext>
            </a:extLst>
          </p:cNvPr>
          <p:cNvSpPr>
            <a:spLocks noGrp="1"/>
          </p:cNvSpPr>
          <p:nvPr>
            <p:ph type="body" idx="1"/>
          </p:nvPr>
        </p:nvSpPr>
        <p:spPr>
          <a:xfrm>
            <a:off x="449264" y="1765299"/>
            <a:ext cx="11291886" cy="4364039"/>
          </a:xfrm>
          <a:prstGeom prst="rect"/>
        </p:spPr>
        <p:txBody>
          <a:bodyPr vert="horz" lIns="0" tIns="0" rIns="0" bIns="0" rtlCol="0" anchor="t">
            <a:noAutofit/>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endParaRPr lang="en-GB"/>
          </a:p>
        </p:txBody>
      </p:sp>
      <p:sp>
        <p:nvSpPr>
          <p:cNvPr id="6" name="Slide Number Placeholder 5">
            <a:extLst>
              <a:ext uri="{FF2B5EF4-FFF2-40B4-BE49-F238E27FC236}">
                <a16:creationId xmlns:a16="http://schemas.microsoft.com/office/drawing/2014/main" id="{F3BEC2DF-CE44-4A27-BBFC-E5C81AEEB94E}"/>
              </a:ext>
            </a:extLst>
          </p:cNvPr>
          <p:cNvSpPr>
            <a:spLocks noGrp="1"/>
          </p:cNvSpPr>
          <p:nvPr>
            <p:ph type="sldNum" sz="quarter" idx="4"/>
          </p:nvPr>
        </p:nvSpPr>
        <p:spPr>
          <a:xfrm>
            <a:off x="11419242" y="6219269"/>
            <a:ext cx="321908" cy="246810"/>
          </a:xfrm>
          <a:prstGeom prst="rect"/>
        </p:spPr>
        <p:txBody>
          <a:bodyPr vert="horz" lIns="0" tIns="0" rIns="0" bIns="0" rtlCol="0" anchor="b">
            <a:noAutofit/>
          </a:bodyPr>
          <a:lstStyle>
            <a:lvl1pPr algn="r">
              <a:lnSpc>
                <a:spcPct val="90000"/>
              </a:lnSpc>
              <a:defRPr sz="1200">
                <a:solidFill>
                  <a:schemeClr val="tx2"/>
                </a:solidFill>
              </a:defRPr>
            </a:lvl1pPr>
          </a:lstStyle>
          <a:p>
            <a:fld id="{AE40F04C-0113-48AC-B208-C432829543B5}" type="slidenum">
              <a:rPr lang="en-GB" smtClean="0"/>
              <a:t>‹#›</a:t>
            </a:fld>
            <a:endParaRPr lang="en-GB"/>
          </a:p>
        </p:txBody>
      </p:sp>
      <p:pic>
        <p:nvPicPr>
          <p:cNvPr id="7" name="Ink 6">
            <a:extLst>
              <a:ext uri="{FF2B5EF4-FFF2-40B4-BE49-F238E27FC236}">
                <a16:creationId xmlns:a16="http://schemas.microsoft.com/office/drawing/2014/main" id="{61D977D2-C1E9-4937-B94A-7C8884DAB5AA}"/>
              </a:ext>
            </a:extLst>
          </p:cNvPr>
          <p:cNvPicPr/>
          <p:nvPr/>
        </p:nvPicPr>
        <p:blipFill>
          <a:blip r:embed="rId29"/>
          <a:srcRect/>
          <a:stretch>
            <a:fillRect/>
          </a:stretch>
        </p:blipFill>
        <p:spPr>
          <a:xfrm>
            <a:off x="11832205" y="6840699"/>
            <a:ext cx="18000" cy="18000"/>
          </a:xfrm>
          <a:prstGeom prst="rect"/>
        </p:spPr>
      </p:pic>
      <p:pic>
        <p:nvPicPr>
          <p:cNvPr id="27" name="Picture 26">
            <a:extLst>
              <a:ext uri="{FF2B5EF4-FFF2-40B4-BE49-F238E27FC236}">
                <a16:creationId xmlns:a16="http://schemas.microsoft.com/office/drawing/2014/main" id="{FC093EAC-606C-4D05-BF5E-1AC5124BDFE4}"/>
              </a:ext>
            </a:extLst>
          </p:cNvPr>
          <p:cNvPicPr>
            <a:picLocks noChangeAspect="1"/>
          </p:cNvPicPr>
          <p:nvPr userDrawn="1"/>
        </p:nvPicPr>
        <p:blipFill>
          <a:blip r:embed="rId30"/>
          <a:srcRect/>
          <a:stretch>
            <a:fillRect/>
          </a:stretch>
        </p:blipFill>
        <p:spPr>
          <a:xfrm>
            <a:off x="10170000" y="452438"/>
            <a:ext cx="155448" cy="246889"/>
          </a:xfrm>
          <a:prstGeom prst="rect"/>
        </p:spPr>
      </p:pic>
    </p:spTree>
    <p:extLst>
      <p:ext uri="{BB962C8B-B14F-4D97-AF65-F5344CB8AC3E}">
        <p14:creationId xmlns:p14="http://schemas.microsoft.com/office/powerpoint/2010/main" val="946517098"/>
      </p:ext>
    </p:extLst>
  </p:cSld>
  <p:clrMap bg1="lt1" tx1="dk1" bg2="lt2" tx2="dk2" accent1="accent1" accent2="accent2" accent3="accent3" accent4="accent4" accent5="accent5" accent6="accent6" hlink="hlink" folHlink="folHlink"/>
  <p:sldLayoutIdLst>
    <p:sldLayoutId id="2147483834" r:id="rId1"/>
    <p:sldLayoutId id="2147483847" r:id="rId2"/>
  </p:sldLayoutIdLst>
  <p:timing>
    <p:tnLst>
      <p:par>
        <p:cTn id="1" dur="indefinite" restart="never" nodeType="tmRoot"/>
      </p:par>
    </p:tnLst>
  </p:timing>
  <p:hf hdr="0" dt="0" ftr="0"/>
  <p:txStyles>
    <p:titleStyle>
      <a:lvl1pPr algn="l" defTabSz="914400" rtl="0" eaLnBrk="1" latinLnBrk="0" hangingPunct="1">
        <a:lnSpc>
          <a:spcPct val="90000"/>
        </a:lnSpc>
        <a:spcBef>
          <a:spcPct val="0"/>
        </a:spcBef>
        <a:buNone/>
        <a:defRPr sz="3200" kern="1200">
          <a:solidFill>
            <a:srgbClr val="FC515B"/>
          </a:solidFill>
          <a:latin typeface="+mj-lt"/>
          <a:ea typeface="+mj-ea"/>
          <a:cs typeface="+mj-cs"/>
        </a:defRPr>
      </a:lvl1pPr>
    </p:titleStyle>
    <p:bodyStyle>
      <a:lvl1pPr marL="0" indent="0" algn="l" defTabSz="914400" rtl="0" eaLnBrk="1" latinLnBrk="0" hangingPunct="1">
        <a:lnSpc>
          <a:spcPct val="120000"/>
        </a:lnSpc>
        <a:spcBef>
          <a:spcPct val="0"/>
        </a:spcBef>
        <a:buFont typeface="Arial" panose="020b0604020202020204" pitchFamily="34" charset="0"/>
        <a:buNone/>
        <a:defRPr sz="1800" kern="1200">
          <a:solidFill>
            <a:srgbClr val="303030"/>
          </a:solidFill>
          <a:latin typeface="+mn-lt"/>
          <a:ea typeface="+mn-ea"/>
          <a:cs typeface="+mn-cs"/>
        </a:defRPr>
      </a:lvl1pPr>
      <a:lvl2pPr marL="285750" indent="-285750" algn="l" defTabSz="914400" rtl="0" eaLnBrk="1" latinLnBrk="0" hangingPunct="1">
        <a:lnSpc>
          <a:spcPct val="120000"/>
        </a:lnSpc>
        <a:spcBef>
          <a:spcPct val="0"/>
        </a:spcBef>
        <a:buClr>
          <a:srgbClr val="FC515B"/>
        </a:buClr>
        <a:buFont typeface="Arial" panose="020b0604020202020204" pitchFamily="34" charset="0"/>
        <a:buChar char="•"/>
        <a:defRPr sz="1800" kern="1200">
          <a:solidFill>
            <a:srgbClr val="303030"/>
          </a:solidFill>
          <a:latin typeface="+mj-lt"/>
          <a:ea typeface="+mn-ea"/>
          <a:cs typeface="+mn-cs"/>
        </a:defRPr>
      </a:lvl2pPr>
      <a:lvl3pPr marL="360000" indent="-360000" algn="l" defTabSz="914400" rtl="0" eaLnBrk="1" latinLnBrk="0" hangingPunct="1">
        <a:lnSpc>
          <a:spcPct val="120000"/>
        </a:lnSpc>
        <a:spcBef>
          <a:spcPct val="0"/>
        </a:spcBef>
        <a:buClr>
          <a:srgbClr val="FC515B"/>
        </a:buClr>
        <a:buFont typeface="Arial" panose="020b0604020202020204" pitchFamily="34" charset="0"/>
        <a:buChar char="•"/>
        <a:defRPr sz="1800" kern="1200">
          <a:solidFill>
            <a:srgbClr val="303030"/>
          </a:solidFill>
          <a:latin typeface="+mn-lt"/>
          <a:ea typeface="+mn-ea"/>
          <a:cs typeface="+mn-cs"/>
        </a:defRPr>
      </a:lvl3pPr>
      <a:lvl4pPr marL="900000" indent="-540000" algn="l" defTabSz="914400" rtl="0" eaLnBrk="1" latinLnBrk="0" hangingPunct="1">
        <a:lnSpc>
          <a:spcPct val="120000"/>
        </a:lnSpc>
        <a:spcBef>
          <a:spcPct val="0"/>
        </a:spcBef>
        <a:buClr>
          <a:srgbClr val="FC515B"/>
        </a:buClr>
        <a:buFont typeface="Arial" panose="020b0604020202020204" pitchFamily="34" charset="0"/>
        <a:buChar char="•"/>
        <a:defRPr sz="1800" kern="1200">
          <a:solidFill>
            <a:srgbClr val="303030"/>
          </a:solidFill>
          <a:latin typeface="+mn-lt"/>
          <a:ea typeface="+mn-ea"/>
          <a:cs typeface="+mn-cs"/>
        </a:defRPr>
      </a:lvl4pPr>
      <a:lvl5pPr marL="1440000" indent="-540000" algn="l" defTabSz="914400" rtl="0" eaLnBrk="1" latinLnBrk="0" hangingPunct="1">
        <a:lnSpc>
          <a:spcPct val="120000"/>
        </a:lnSpc>
        <a:spcBef>
          <a:spcPct val="0"/>
        </a:spcBef>
        <a:buClr>
          <a:srgbClr val="FC515B"/>
        </a:buClr>
        <a:buFont typeface="Arial" panose="020b0604020202020204" pitchFamily="34" charset="0"/>
        <a:buChar char="•"/>
        <a:defRPr sz="1800" kern="1200">
          <a:solidFill>
            <a:srgbClr val="30303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83">
          <p15:clr>
            <a:srgbClr val="F26B43"/>
          </p15:clr>
        </p15:guide>
        <p15:guide id="4" orient="horz" pos="285">
          <p15:clr>
            <a:srgbClr val="F26B43"/>
          </p15:clr>
        </p15:guide>
        <p15:guide id="5" pos="7396">
          <p15:clr>
            <a:srgbClr val="F26B43"/>
          </p15:clr>
        </p15:guide>
        <p15:guide id="6" orient="horz" pos="1112">
          <p15:clr>
            <a:srgbClr val="F26B43"/>
          </p15:clr>
        </p15:guide>
        <p15:guide id="7" orient="horz" pos="4035">
          <p15:clr>
            <a:srgbClr val="F26B43"/>
          </p15:clr>
        </p15:guide>
        <p15:guide id="8" orient="horz" pos="386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name="">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7D9BEB-F42F-4AE1-9606-651A8BC7EFE8}"/>
              </a:ext>
            </a:extLst>
          </p:cNvPr>
          <p:cNvSpPr>
            <a:spLocks noGrp="1"/>
          </p:cNvSpPr>
          <p:nvPr>
            <p:ph type="title"/>
          </p:nvPr>
        </p:nvSpPr>
        <p:spPr>
          <a:xfrm>
            <a:off x="449263" y="452438"/>
            <a:ext cx="8747999" cy="394727"/>
          </a:xfrm>
          <a:prstGeom prst="rect"/>
        </p:spPr>
        <p:txBody>
          <a:bodyPr vert="horz" lIns="0" tIns="0" rIns="0" bIns="0" rtlCol="0" anchor="t">
            <a:noAutofit/>
          </a:bodyPr>
          <a:lstStyle/>
          <a:p>
            <a:r>
              <a:rPr lang="en-US" dirty="1"/>
              <a:t>Click to edit Master title style</a:t>
            </a:r>
            <a:endParaRPr lang="en-GB"/>
          </a:p>
        </p:txBody>
      </p:sp>
      <p:sp>
        <p:nvSpPr>
          <p:cNvPr id="3" name="Text Placeholder 2">
            <a:extLst>
              <a:ext uri="{FF2B5EF4-FFF2-40B4-BE49-F238E27FC236}">
                <a16:creationId xmlns:a16="http://schemas.microsoft.com/office/drawing/2014/main" id="{B5BFDD5A-188D-4BE2-B7D6-28D4F3346820}"/>
              </a:ext>
            </a:extLst>
          </p:cNvPr>
          <p:cNvSpPr>
            <a:spLocks noGrp="1"/>
          </p:cNvSpPr>
          <p:nvPr>
            <p:ph type="body" idx="1"/>
          </p:nvPr>
        </p:nvSpPr>
        <p:spPr>
          <a:xfrm>
            <a:off x="449264" y="1765299"/>
            <a:ext cx="11291886" cy="4364039"/>
          </a:xfrm>
          <a:prstGeom prst="rect"/>
        </p:spPr>
        <p:txBody>
          <a:bodyPr vert="horz" lIns="0" tIns="0" rIns="0" bIns="0" rtlCol="0" anchor="t">
            <a:noAutofit/>
          </a:bodyPr>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endParaRPr lang="en-GB"/>
          </a:p>
        </p:txBody>
      </p:sp>
      <p:sp>
        <p:nvSpPr>
          <p:cNvPr id="4" name="Date Placeholder 3">
            <a:extLst>
              <a:ext uri="{FF2B5EF4-FFF2-40B4-BE49-F238E27FC236}">
                <a16:creationId xmlns:a16="http://schemas.microsoft.com/office/drawing/2014/main" id="{EAEBCF79-CE0A-42FF-B8B2-1C7A2FBCACFD}"/>
              </a:ext>
            </a:extLst>
          </p:cNvPr>
          <p:cNvSpPr>
            <a:spLocks noGrp="1"/>
          </p:cNvSpPr>
          <p:nvPr>
            <p:ph type="dt" sz="half" idx="2"/>
          </p:nvPr>
        </p:nvSpPr>
        <p:spPr>
          <a:xfrm>
            <a:off x="450852" y="6219270"/>
            <a:ext cx="1189690" cy="246809"/>
          </a:xfrm>
          <a:prstGeom prst="rect"/>
        </p:spPr>
        <p:txBody>
          <a:bodyPr vert="horz" lIns="0" tIns="0" rIns="0" bIns="0" rtlCol="0" anchor="b">
            <a:noAutofit/>
          </a:bodyPr>
          <a:lstStyle>
            <a:lvl1pPr algn="l">
              <a:lnSpc>
                <a:spcPct val="90000"/>
              </a:lnSpc>
              <a:defRPr sz="1200">
                <a:solidFill>
                  <a:schemeClr val="tx2"/>
                </a:solidFill>
              </a:defRPr>
            </a:lvl1pPr>
          </a:lstStyle>
          <a:p>
            <a:fld id="{FDD09DDB-80D9-4293-ABEA-ED09322262DA}" type="datetime1">
              <a:rPr lang="en-GB" smtClean="0"/>
              <a:t>14/10/2022</a:t>
            </a:fld>
            <a:endParaRPr lang="en-GB"/>
          </a:p>
        </p:txBody>
      </p:sp>
      <p:sp>
        <p:nvSpPr>
          <p:cNvPr id="5" name="Footer Placeholder 4">
            <a:extLst>
              <a:ext uri="{FF2B5EF4-FFF2-40B4-BE49-F238E27FC236}">
                <a16:creationId xmlns:a16="http://schemas.microsoft.com/office/drawing/2014/main" id="{79290C8B-CFCC-49CF-B7D5-D16EEBF762FA}"/>
              </a:ext>
            </a:extLst>
          </p:cNvPr>
          <p:cNvSpPr>
            <a:spLocks noGrp="1"/>
          </p:cNvSpPr>
          <p:nvPr>
            <p:ph type="ftr" sz="quarter" idx="3"/>
          </p:nvPr>
        </p:nvSpPr>
        <p:spPr>
          <a:xfrm>
            <a:off x="1640542" y="6219269"/>
            <a:ext cx="7556720" cy="246810"/>
          </a:xfrm>
          <a:prstGeom prst="rect"/>
        </p:spPr>
        <p:txBody>
          <a:bodyPr vert="horz" lIns="0" tIns="0" rIns="0" bIns="0" rtlCol="0" anchor="b">
            <a:noAutofit/>
          </a:bodyPr>
          <a:lstStyle>
            <a:lvl1pPr algn="l">
              <a:lnSpc>
                <a:spcPct val="90000"/>
              </a:lnSpc>
              <a:defRPr sz="1200">
                <a:solidFill>
                  <a:schemeClr val="tx2"/>
                </a:solidFill>
              </a:defRPr>
            </a:lvl1pPr>
          </a:lstStyle>
          <a:p>
            <a:endParaRPr lang="en-GB"/>
          </a:p>
        </p:txBody>
      </p:sp>
      <p:sp>
        <p:nvSpPr>
          <p:cNvPr id="6" name="Slide Number Placeholder 5">
            <a:extLst>
              <a:ext uri="{FF2B5EF4-FFF2-40B4-BE49-F238E27FC236}">
                <a16:creationId xmlns:a16="http://schemas.microsoft.com/office/drawing/2014/main" id="{F3BEC2DF-CE44-4A27-BBFC-E5C81AEEB94E}"/>
              </a:ext>
            </a:extLst>
          </p:cNvPr>
          <p:cNvSpPr>
            <a:spLocks noGrp="1"/>
          </p:cNvSpPr>
          <p:nvPr>
            <p:ph type="sldNum" sz="quarter" idx="4"/>
          </p:nvPr>
        </p:nvSpPr>
        <p:spPr>
          <a:xfrm>
            <a:off x="11419242" y="6219269"/>
            <a:ext cx="321908" cy="246810"/>
          </a:xfrm>
          <a:prstGeom prst="rect"/>
        </p:spPr>
        <p:txBody>
          <a:bodyPr vert="horz" lIns="0" tIns="0" rIns="0" bIns="0" rtlCol="0" anchor="b">
            <a:noAutofit/>
          </a:bodyPr>
          <a:lstStyle>
            <a:lvl1pPr algn="r">
              <a:lnSpc>
                <a:spcPct val="90000"/>
              </a:lnSpc>
              <a:defRPr sz="1200">
                <a:solidFill>
                  <a:schemeClr val="tx2"/>
                </a:solidFill>
              </a:defRPr>
            </a:lvl1pPr>
          </a:lstStyle>
          <a:p>
            <a:fld id="{AE40F04C-0113-48AC-B208-C432829543B5}" type="slidenum">
              <a:rPr lang="en-GB" smtClean="0"/>
              <a:t>‹#›</a:t>
            </a:fld>
            <a:endParaRPr lang="en-GB"/>
          </a:p>
        </p:txBody>
      </p:sp>
      <p:pic>
        <p:nvPicPr>
          <p:cNvPr id="7" name="Ink 6">
            <a:extLst>
              <a:ext uri="{FF2B5EF4-FFF2-40B4-BE49-F238E27FC236}">
                <a16:creationId xmlns:a16="http://schemas.microsoft.com/office/drawing/2014/main" id="{61D977D2-C1E9-4937-B94A-7C8884DAB5AA}"/>
              </a:ext>
            </a:extLst>
          </p:cNvPr>
          <p:cNvPicPr/>
          <p:nvPr/>
        </p:nvPicPr>
        <p:blipFill>
          <a:blip r:embed="rId14"/>
          <a:srcRect/>
          <a:stretch>
            <a:fillRect/>
          </a:stretch>
        </p:blipFill>
        <p:spPr>
          <a:xfrm>
            <a:off x="11832205" y="6840699"/>
            <a:ext cx="18000" cy="18000"/>
          </a:xfrm>
          <a:prstGeom prst="rect"/>
        </p:spPr>
      </p:pic>
      <p:pic>
        <p:nvPicPr>
          <p:cNvPr id="27" name="Picture 26">
            <a:extLst>
              <a:ext uri="{FF2B5EF4-FFF2-40B4-BE49-F238E27FC236}">
                <a16:creationId xmlns:a16="http://schemas.microsoft.com/office/drawing/2014/main" id="{FC093EAC-606C-4D05-BF5E-1AC5124BDFE4}"/>
              </a:ext>
            </a:extLst>
          </p:cNvPr>
          <p:cNvPicPr>
            <a:picLocks noChangeAspect="1"/>
          </p:cNvPicPr>
          <p:nvPr userDrawn="1"/>
        </p:nvPicPr>
        <p:blipFill>
          <a:blip r:embed="rId15"/>
          <a:srcRect/>
          <a:stretch>
            <a:fillRect/>
          </a:stretch>
        </p:blipFill>
        <p:spPr>
          <a:xfrm>
            <a:off x="10170000" y="452438"/>
            <a:ext cx="155448" cy="246889"/>
          </a:xfrm>
          <a:prstGeom prst="rect"/>
        </p:spPr>
      </p:pic>
    </p:spTree>
    <p:extLst>
      <p:ext uri="{BB962C8B-B14F-4D97-AF65-F5344CB8AC3E}">
        <p14:creationId xmlns:p14="http://schemas.microsoft.com/office/powerpoint/2010/main" val="3094258197"/>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iming>
    <p:tnLst>
      <p:par>
        <p:cTn id="1" dur="indefinite" restart="never" nodeType="tmRoot"/>
      </p:par>
    </p:tnLst>
  </p:timing>
  <p:hf hdr="0" dt="0" ftr="0"/>
  <p:txStyles>
    <p:titleStyle>
      <a:lvl1pPr algn="l" defTabSz="914400" rtl="0" eaLnBrk="1" latinLnBrk="0" hangingPunct="1">
        <a:lnSpc>
          <a:spcPct val="90000"/>
        </a:lnSpc>
        <a:spcBef>
          <a:spcPct val="0"/>
        </a:spcBef>
        <a:buNone/>
        <a:defRPr sz="3600" kern="1200">
          <a:solidFill>
            <a:srgbClr val="FC515B"/>
          </a:solidFill>
          <a:latin typeface="+mj-lt"/>
          <a:ea typeface="+mj-ea"/>
          <a:cs typeface="+mj-cs"/>
        </a:defRPr>
      </a:lvl1pPr>
    </p:titleStyle>
    <p:bodyStyle>
      <a:lvl1pPr marL="0" indent="0" algn="l" defTabSz="914400" rtl="0" eaLnBrk="1" latinLnBrk="0" hangingPunct="1">
        <a:lnSpc>
          <a:spcPct val="120000"/>
        </a:lnSpc>
        <a:spcBef>
          <a:spcPct val="0"/>
        </a:spcBef>
        <a:buFont typeface="Arial" panose="020b0604020202020204" pitchFamily="34" charset="0"/>
        <a:buNone/>
        <a:defRPr sz="2400" kern="1200">
          <a:solidFill>
            <a:srgbClr val="303030"/>
          </a:solidFill>
          <a:latin typeface="+mn-lt"/>
          <a:ea typeface="+mn-ea"/>
          <a:cs typeface="+mn-cs"/>
        </a:defRPr>
      </a:lvl1pPr>
      <a:lvl2pPr marL="0" indent="0" algn="l" defTabSz="914400" rtl="0" eaLnBrk="1" latinLnBrk="0" hangingPunct="1">
        <a:lnSpc>
          <a:spcPct val="120000"/>
        </a:lnSpc>
        <a:spcBef>
          <a:spcPct val="0"/>
        </a:spcBef>
        <a:buFont typeface="Arial" panose="020b0604020202020204" pitchFamily="34" charset="0"/>
        <a:buNone/>
        <a:defRPr sz="2400" kern="1200">
          <a:solidFill>
            <a:srgbClr val="303030"/>
          </a:solidFill>
          <a:latin typeface="+mj-lt"/>
          <a:ea typeface="+mn-ea"/>
          <a:cs typeface="+mn-cs"/>
        </a:defRPr>
      </a:lvl2pPr>
      <a:lvl3pPr marL="360000" indent="-360000" algn="l" defTabSz="914400" rtl="0" eaLnBrk="1" latinLnBrk="0" hangingPunct="1">
        <a:lnSpc>
          <a:spcPct val="120000"/>
        </a:lnSpc>
        <a:spcBef>
          <a:spcPct val="0"/>
        </a:spcBef>
        <a:buClr>
          <a:srgbClr val="FC515B"/>
        </a:buClr>
        <a:buFont typeface="Arial" panose="020b0604020202020204" pitchFamily="34" charset="0"/>
        <a:buChar char="•"/>
        <a:defRPr sz="2400" kern="1200">
          <a:solidFill>
            <a:srgbClr val="303030"/>
          </a:solidFill>
          <a:latin typeface="+mn-lt"/>
          <a:ea typeface="+mn-ea"/>
          <a:cs typeface="+mn-cs"/>
        </a:defRPr>
      </a:lvl3pPr>
      <a:lvl4pPr marL="719138" indent="-360363" algn="l" defTabSz="719138" rtl="0" eaLnBrk="1" latinLnBrk="0" hangingPunct="1">
        <a:lnSpc>
          <a:spcPct val="120000"/>
        </a:lnSpc>
        <a:spcBef>
          <a:spcPct val="0"/>
        </a:spcBef>
        <a:buClr>
          <a:srgbClr val="FC515B"/>
        </a:buClr>
        <a:buFont typeface="Arial" panose="020b0604020202020204" pitchFamily="34" charset="0"/>
        <a:buChar char="•"/>
        <a:defRPr sz="2400" kern="1200">
          <a:solidFill>
            <a:srgbClr val="303030"/>
          </a:solidFill>
          <a:latin typeface="+mn-lt"/>
          <a:ea typeface="+mn-ea"/>
          <a:cs typeface="+mn-cs"/>
        </a:defRPr>
      </a:lvl4pPr>
      <a:lvl5pPr marL="1076325" indent="-357188" algn="l" defTabSz="538163" rtl="0" eaLnBrk="1" latinLnBrk="0" hangingPunct="1">
        <a:lnSpc>
          <a:spcPct val="120000"/>
        </a:lnSpc>
        <a:spcBef>
          <a:spcPct val="0"/>
        </a:spcBef>
        <a:buClr>
          <a:srgbClr val="FC515B"/>
        </a:buClr>
        <a:buFont typeface="Arial" panose="020b0604020202020204" pitchFamily="34" charset="0"/>
        <a:buChar char="•"/>
        <a:defRPr sz="2400" kern="1200">
          <a:solidFill>
            <a:srgbClr val="30303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83">
          <p15:clr>
            <a:srgbClr val="F26B43"/>
          </p15:clr>
        </p15:guide>
        <p15:guide id="4" orient="horz" pos="285">
          <p15:clr>
            <a:srgbClr val="F26B43"/>
          </p15:clr>
        </p15:guide>
        <p15:guide id="5" pos="7396">
          <p15:clr>
            <a:srgbClr val="F26B43"/>
          </p15:clr>
        </p15:guide>
        <p15:guide id="6" orient="horz" pos="1112">
          <p15:clr>
            <a:srgbClr val="F26B43"/>
          </p15:clr>
        </p15:guide>
        <p15:guide id="7" orient="horz" pos="4035">
          <p15:clr>
            <a:srgbClr val="F26B43"/>
          </p15:clr>
        </p15:guide>
        <p15:guide id="8" orient="horz" pos="3861">
          <p15:clr>
            <a:srgbClr val="F26B43"/>
          </p15:clr>
        </p15:guide>
      </p15:sldGuideLst>
    </p:ext>
  </p:extLst>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5.xml" /><Relationship Id="rId2" Type="http://schemas.openxmlformats.org/officeDocument/2006/relationships/notesSlide" Target="../notesSlides/notesSlide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notesSlide" Target="../notesSlides/notesSlide8.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notesSlide" Target="../notesSlides/notesSlide9.xml" /><Relationship Id="rId3" Type="http://schemas.openxmlformats.org/officeDocument/2006/relationships/hyperlink" Target="https://esignature.ec.europa.eu/efda/home/#/screen/home" TargetMode="External" /><Relationship Id="rId4" Type="http://schemas.openxmlformats.org/officeDocument/2006/relationships/hyperlink" Target="https://ec.europa.eu/digital-building-blocks/wikis/display/DIGITAL/eSignature" TargetMode="External" /><Relationship Id="rId5" Type="http://schemas.openxmlformats.org/officeDocument/2006/relationships/hyperlink" Target="https://www.unified-patent-court.org/news/how-authenticate-cms-system" TargetMode="Externa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notesSlide" Target="../notesSlides/notesSlide10.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notesSlide" Target="../notesSlides/notesSlide11.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notesSlide" Target="../notesSlides/notesSlide12.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notesSlide" Target="../notesSlides/notesSlide13.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notesSlide" Target="../notesSlides/notesSlide14.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notesSlide" Target="../notesSlides/notesSlide15.xml" /><Relationship Id="rId3" Type="http://schemas.openxmlformats.org/officeDocument/2006/relationships/hyperlink" Target="https://www.unified-patent-court.org/" TargetMode="Externa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6.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notesSlide" Target="../notesSlides/notesSlide2.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notesSlide" Target="../notesSlides/notesSlide4.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notesSlide" Target="../notesSlides/notesSlide5.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notesSlide" Target="../notesSlides/notesSlide6.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notesSlide" Target="../notesSlides/notesSlide7.xml" /></Relationships>
</file>

<file path=ppt/slides/slide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B0EA7B2-01C2-4C08-B084-191D9350F3D8}"/>
              </a:ext>
            </a:extLst>
          </p:cNvPr>
          <p:cNvSpPr>
            <a:spLocks noGrp="1"/>
          </p:cNvSpPr>
          <p:nvPr>
            <p:ph type="ctrTitle"/>
          </p:nvPr>
        </p:nvSpPr>
        <p:spPr>
          <a:xfrm>
            <a:off x="450852" y="979200"/>
            <a:ext cx="5916392" cy="530420"/>
          </a:xfrm>
        </p:spPr>
        <p:txBody>
          <a:bodyPr/>
          <a:lstStyle/>
          <a:p>
            <a:r>
              <a:rPr lang="nl-NL" dirty="1"/>
              <a:t>UNIFIED PATENT COURT</a:t>
            </a:r>
            <a:br>
              <a:rPr lang="nl-NL" dirty="1"/>
            </a:br>
            <a:endParaRPr lang="en-GB"/>
          </a:p>
        </p:txBody>
      </p:sp>
      <p:sp>
        <p:nvSpPr>
          <p:cNvPr id="9" name="Subtitle 8">
            <a:extLst>
              <a:ext uri="{FF2B5EF4-FFF2-40B4-BE49-F238E27FC236}">
                <a16:creationId xmlns:a16="http://schemas.microsoft.com/office/drawing/2014/main" id="{B86516C4-C5DB-404C-BAAD-72DCD09A4B8B}"/>
              </a:ext>
            </a:extLst>
          </p:cNvPr>
          <p:cNvSpPr>
            <a:spLocks noGrp="1"/>
          </p:cNvSpPr>
          <p:nvPr>
            <p:ph type="subTitle" idx="1"/>
          </p:nvPr>
        </p:nvSpPr>
        <p:spPr>
          <a:xfrm>
            <a:off x="449262" y="2691594"/>
            <a:ext cx="4808537" cy="1094432"/>
          </a:xfrm>
        </p:spPr>
        <p:txBody>
          <a:bodyPr/>
          <a:lstStyle/>
          <a:p>
            <a:endParaRPr lang="en-GB"/>
          </a:p>
        </p:txBody>
      </p:sp>
      <p:sp>
        <p:nvSpPr>
          <p:cNvPr id="11" name="Text Placeholder 10">
            <a:extLst>
              <a:ext uri="{FF2B5EF4-FFF2-40B4-BE49-F238E27FC236}">
                <a16:creationId xmlns:a16="http://schemas.microsoft.com/office/drawing/2014/main" id="{6C8CB3B8-2E8D-4AA3-AA6D-6AE4B7B0B91D}"/>
              </a:ext>
            </a:extLst>
          </p:cNvPr>
          <p:cNvSpPr>
            <a:spLocks noGrp="1"/>
          </p:cNvSpPr>
          <p:nvPr>
            <p:ph type="body" sz="quarter" idx="10"/>
          </p:nvPr>
        </p:nvSpPr>
        <p:spPr/>
        <p:txBody>
          <a:bodyPr/>
          <a:lstStyle/>
          <a:p>
            <a:r>
              <a:rPr lang="nl-NL" dirty="1"/>
              <a:t>Platform of Formalities Officers</a:t>
            </a:r>
            <a:endParaRPr lang="en-GB"/>
          </a:p>
        </p:txBody>
      </p:sp>
      <p:sp>
        <p:nvSpPr>
          <p:cNvPr id="12" name="Text Placeholder 11">
            <a:extLst>
              <a:ext uri="{FF2B5EF4-FFF2-40B4-BE49-F238E27FC236}">
                <a16:creationId xmlns:a16="http://schemas.microsoft.com/office/drawing/2014/main" id="{16269EDA-BB20-46D5-875D-14EC31806CB8}"/>
              </a:ext>
            </a:extLst>
          </p:cNvPr>
          <p:cNvSpPr>
            <a:spLocks noGrp="1"/>
          </p:cNvSpPr>
          <p:nvPr>
            <p:ph type="body" sz="quarter" idx="11"/>
          </p:nvPr>
        </p:nvSpPr>
        <p:spPr/>
        <p:txBody>
          <a:bodyPr/>
          <a:lstStyle/>
          <a:p>
            <a:r>
              <a:rPr lang="nl-NL" dirty="1"/>
              <a:t>13 October 2022</a:t>
            </a:r>
            <a:endParaRPr lang="en-GB"/>
          </a:p>
        </p:txBody>
      </p:sp>
    </p:spTree>
    <p:extLst>
      <p:ext uri="{BB962C8B-B14F-4D97-AF65-F5344CB8AC3E}">
        <p14:creationId xmlns:p14="http://schemas.microsoft.com/office/powerpoint/2010/main" val="22116607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7" name="Tijdelijke aanduiding voor inhoud 6">
            <a:extLst>
              <a:ext uri="{FF2B5EF4-FFF2-40B4-BE49-F238E27FC236}">
                <a16:creationId xmlns:a16="http://schemas.microsoft.com/office/drawing/2014/main" id="{DEEE8886-2E6C-4898-B64E-8BA08CE77828}"/>
              </a:ext>
            </a:extLst>
          </p:cNvPr>
          <p:cNvSpPr>
            <a:spLocks noGrp="1"/>
          </p:cNvSpPr>
          <p:nvPr>
            <p:ph idx="1"/>
          </p:nvPr>
        </p:nvSpPr>
        <p:spPr>
          <a:xfrm>
            <a:off x="449262" y="1138587"/>
            <a:ext cx="10436828" cy="4580825"/>
          </a:xfrm>
        </p:spPr>
        <p:txBody>
          <a:bodyPr>
            <a:normAutofit/>
          </a:bodyPr>
          <a:lstStyle/>
          <a:p>
            <a:pPr marL="457200" indent="-457200">
              <a:lnSpc>
                <a:spcPct val="100000"/>
              </a:lnSpc>
              <a:buFont typeface="+mj-lt"/>
              <a:buAutoNum type="arabicPeriod" startAt="1"/>
            </a:pPr>
            <a:r>
              <a:rPr lang="nl-NL" dirty="1"/>
              <a:t>Logging-in (not that easy at the moment…)</a:t>
            </a:r>
          </a:p>
          <a:p>
            <a:pPr marL="457200" indent="-457200">
              <a:lnSpc>
                <a:spcPct val="100000"/>
              </a:lnSpc>
              <a:buFont typeface="+mj-lt"/>
              <a:buAutoNum type="arabicPeriod" startAt="1"/>
            </a:pPr>
            <a:r>
              <a:rPr lang="nl-NL" dirty="1"/>
              <a:t>Requesting representation</a:t>
            </a:r>
          </a:p>
          <a:p>
            <a:pPr marL="457200" indent="-457200">
              <a:lnSpc>
                <a:spcPct val="100000"/>
              </a:lnSpc>
              <a:buFont typeface="+mj-lt"/>
              <a:buAutoNum type="arabicPeriod" startAt="1"/>
            </a:pPr>
            <a:r>
              <a:rPr lang="nl-NL" dirty="1"/>
              <a:t>Opting-out.</a:t>
            </a:r>
          </a:p>
        </p:txBody>
      </p:sp>
      <p:sp>
        <p:nvSpPr>
          <p:cNvPr id="8" name="Titel 1">
            <a:extLst>
              <a:ext uri="{FF2B5EF4-FFF2-40B4-BE49-F238E27FC236}">
                <a16:creationId xmlns:a16="http://schemas.microsoft.com/office/drawing/2014/main" id="{431A93B0-3AC4-4F47-8C82-AF24AEBFA836}"/>
              </a:ext>
            </a:extLst>
          </p:cNvPr>
          <p:cNvSpPr>
            <a:spLocks noGrp="1"/>
          </p:cNvSpPr>
          <p:nvPr>
            <p:ph type="title"/>
          </p:nvPr>
        </p:nvSpPr>
        <p:spPr>
          <a:xfrm>
            <a:off x="449262" y="452438"/>
            <a:ext cx="9097409" cy="395287"/>
          </a:xfrm>
        </p:spPr>
        <p:txBody>
          <a:bodyPr>
            <a:normAutofit fontScale="90000"/>
          </a:bodyPr>
          <a:lstStyle/>
          <a:p>
            <a:r>
              <a:rPr lang="es-ES" sz="3600" b="1" dirty="1"/>
              <a:t>Actions before UPC for Patent support staff</a:t>
            </a:r>
            <a:endParaRPr lang="nl-NL" b="1"/>
          </a:p>
        </p:txBody>
      </p:sp>
    </p:spTree>
    <p:extLst>
      <p:ext uri="{BB962C8B-B14F-4D97-AF65-F5344CB8AC3E}">
        <p14:creationId xmlns:p14="http://schemas.microsoft.com/office/powerpoint/2010/main" val="41649714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7" name="Tijdelijke aanduiding voor inhoud 6">
            <a:extLst>
              <a:ext uri="{FF2B5EF4-FFF2-40B4-BE49-F238E27FC236}">
                <a16:creationId xmlns:a16="http://schemas.microsoft.com/office/drawing/2014/main" id="{DEEE8886-2E6C-4898-B64E-8BA08CE77828}"/>
              </a:ext>
            </a:extLst>
          </p:cNvPr>
          <p:cNvSpPr>
            <a:spLocks noGrp="1"/>
          </p:cNvSpPr>
          <p:nvPr>
            <p:ph idx="1"/>
          </p:nvPr>
        </p:nvSpPr>
        <p:spPr>
          <a:xfrm>
            <a:off x="449262" y="1138587"/>
            <a:ext cx="10436828" cy="4896453"/>
          </a:xfrm>
        </p:spPr>
        <p:txBody>
          <a:bodyPr>
            <a:normAutofit fontScale="92500" lnSpcReduction="20000"/>
          </a:bodyPr>
          <a:lstStyle/>
          <a:p>
            <a:pPr marL="0" indent="0">
              <a:buNone/>
            </a:pPr>
            <a:r>
              <a:rPr lang="nl-NL" sz="2000" b="1" dirty="1"/>
              <a:t>Right now possible to create an account with email address + password.</a:t>
            </a:r>
          </a:p>
          <a:p>
            <a:pPr marL="0" indent="0">
              <a:buNone/>
            </a:pPr>
            <a:endParaRPr lang="nl-NL" sz="2000" b="1"/>
          </a:p>
          <a:p>
            <a:pPr marL="0" indent="0">
              <a:buNone/>
            </a:pPr>
            <a:r>
              <a:rPr lang="nl-NL" sz="2000" b="1" dirty="1"/>
              <a:t>Strong authentication compliant with eIDAS regulation will be needed from end October 2022 (at least).</a:t>
            </a:r>
          </a:p>
          <a:p>
            <a:pPr marL="0" indent="0">
              <a:buNone/>
            </a:pPr>
            <a:endParaRPr lang="nl-NL" sz="2000" b="1"/>
          </a:p>
          <a:p>
            <a:pPr>
              <a:lnSpc>
                <a:spcPct val="100000"/>
              </a:lnSpc>
              <a:buFont typeface="Wingdings" panose="05000000000000000000" pitchFamily="2" charset="2"/>
              <a:buChar char="Ø"/>
            </a:pPr>
            <a:r>
              <a:rPr lang="nl-NL" sz="2000" dirty="1"/>
              <a:t>EPO Smart card is not compliant so we need to request a </a:t>
            </a:r>
            <a:r>
              <a:rPr lang="nl-NL" sz="2000" b="1" dirty="1"/>
              <a:t>external certificate </a:t>
            </a:r>
            <a:r>
              <a:rPr lang="nl-NL" sz="2000" dirty="1"/>
              <a:t>or an </a:t>
            </a:r>
            <a:r>
              <a:rPr lang="nl-NL" sz="2000" b="1" dirty="1"/>
              <a:t>eSignature</a:t>
            </a:r>
            <a:r>
              <a:rPr lang="nl-NL" sz="2000" dirty="1"/>
              <a:t>. </a:t>
            </a:r>
          </a:p>
          <a:p>
            <a:pPr>
              <a:lnSpc>
                <a:spcPct val="100000"/>
              </a:lnSpc>
              <a:buFont typeface="Wingdings" panose="05000000000000000000" pitchFamily="2" charset="2"/>
              <a:buChar char="Ø"/>
            </a:pPr>
            <a:endParaRPr lang="nl-NL" sz="2000">
              <a:latin typeface="+mn-lt"/>
            </a:endParaRPr>
          </a:p>
          <a:p>
            <a:pPr>
              <a:lnSpc>
                <a:spcPct val="100000"/>
              </a:lnSpc>
              <a:buFont typeface="Wingdings" panose="05000000000000000000" pitchFamily="2" charset="2"/>
              <a:buChar char="Ø"/>
            </a:pPr>
            <a:r>
              <a:rPr lang="nl-NL" sz="2000" dirty="1"/>
              <a:t>More information about agencies that provide an external certificate in NL </a:t>
            </a:r>
            <a:r>
              <a:rPr lang="nl-NL" sz="2000" dirty="1">
                <a:hlinkClick r:id="rId3"/>
              </a:rPr>
              <a:t>here</a:t>
            </a:r>
            <a:r>
              <a:rPr lang="nl-NL" sz="2000" dirty="1"/>
              <a:t>.</a:t>
            </a:r>
          </a:p>
          <a:p>
            <a:pPr>
              <a:lnSpc>
                <a:spcPct val="100000"/>
              </a:lnSpc>
              <a:buFont typeface="Wingdings" panose="05000000000000000000" pitchFamily="2" charset="2"/>
              <a:buChar char="Ø"/>
            </a:pPr>
            <a:endParaRPr lang="nl-NL" sz="2000"/>
          </a:p>
          <a:p>
            <a:pPr>
              <a:lnSpc>
                <a:spcPct val="100000"/>
              </a:lnSpc>
              <a:buFont typeface="Wingdings" panose="05000000000000000000" pitchFamily="2" charset="2"/>
              <a:buChar char="Ø"/>
            </a:pPr>
            <a:r>
              <a:rPr lang="nl-NL" sz="2000" dirty="1"/>
              <a:t>More information and how to request a eSignature </a:t>
            </a:r>
            <a:r>
              <a:rPr lang="nl-NL" sz="2000" dirty="1">
                <a:hlinkClick r:id="rId4"/>
              </a:rPr>
              <a:t>here</a:t>
            </a:r>
            <a:r>
              <a:rPr lang="nl-NL" sz="2000" dirty="1"/>
              <a:t>.</a:t>
            </a:r>
          </a:p>
          <a:p>
            <a:pPr>
              <a:lnSpc>
                <a:spcPct val="100000"/>
              </a:lnSpc>
              <a:buFont typeface="Wingdings" panose="05000000000000000000" pitchFamily="2" charset="2"/>
              <a:buChar char="Ø"/>
            </a:pPr>
            <a:endParaRPr lang="nl-NL" sz="2000"/>
          </a:p>
          <a:p>
            <a:pPr>
              <a:lnSpc>
                <a:spcPct val="100000"/>
              </a:lnSpc>
              <a:buFont typeface="Wingdings" panose="05000000000000000000" pitchFamily="2" charset="2"/>
              <a:buChar char="Ø"/>
            </a:pPr>
            <a:r>
              <a:rPr lang="nl-NL" sz="2000" dirty="1"/>
              <a:t>UPC says that with release of their CMS v0.05 a specific enrollment procedure will be available.</a:t>
            </a:r>
          </a:p>
          <a:p>
            <a:pPr>
              <a:lnSpc>
                <a:spcPct val="100000"/>
              </a:lnSpc>
              <a:buFont typeface="Wingdings" panose="05000000000000000000" pitchFamily="2" charset="2"/>
              <a:buChar char="Ø"/>
            </a:pPr>
            <a:endParaRPr lang="nl-NL" sz="2000"/>
          </a:p>
          <a:p>
            <a:pPr>
              <a:lnSpc>
                <a:spcPct val="100000"/>
              </a:lnSpc>
              <a:buFont typeface="Wingdings" panose="05000000000000000000" pitchFamily="2" charset="2"/>
              <a:buChar char="Ø"/>
            </a:pPr>
            <a:r>
              <a:rPr lang="nl-NL" sz="2000" dirty="1"/>
              <a:t>Best course of action? </a:t>
            </a:r>
          </a:p>
          <a:p>
            <a:pPr lvl="3">
              <a:lnSpc>
                <a:spcPct val="100000"/>
              </a:lnSpc>
              <a:buFont typeface="Wingdings" panose="05000000000000000000" pitchFamily="2" charset="2"/>
              <a:buChar char="Ø"/>
            </a:pPr>
            <a:r>
              <a:rPr lang="nl-NL" sz="2000" dirty="1"/>
              <a:t>Check requirements in UPC website (</a:t>
            </a:r>
            <a:r>
              <a:rPr lang="nl-NL" sz="2000" dirty="1">
                <a:hlinkClick r:id="rId5"/>
              </a:rPr>
              <a:t>link here</a:t>
            </a:r>
            <a:r>
              <a:rPr lang="nl-NL" sz="2000" dirty="1"/>
              <a:t>). </a:t>
            </a:r>
          </a:p>
          <a:p>
            <a:pPr lvl="3">
              <a:lnSpc>
                <a:spcPct val="100000"/>
              </a:lnSpc>
              <a:buFont typeface="Wingdings" panose="05000000000000000000" pitchFamily="2" charset="2"/>
              <a:buChar char="Ø"/>
            </a:pPr>
            <a:r>
              <a:rPr lang="nl-NL" sz="2000" dirty="1"/>
              <a:t>Check with company if an External Certificate is already available.</a:t>
            </a:r>
          </a:p>
        </p:txBody>
      </p:sp>
      <p:sp>
        <p:nvSpPr>
          <p:cNvPr id="8" name="Titel 1">
            <a:extLst>
              <a:ext uri="{FF2B5EF4-FFF2-40B4-BE49-F238E27FC236}">
                <a16:creationId xmlns:a16="http://schemas.microsoft.com/office/drawing/2014/main" id="{45CD3076-5901-4B7A-8D0E-DECB1CEBB0CE}"/>
              </a:ext>
            </a:extLst>
          </p:cNvPr>
          <p:cNvSpPr>
            <a:spLocks noGrp="1"/>
          </p:cNvSpPr>
          <p:nvPr>
            <p:ph type="title"/>
          </p:nvPr>
        </p:nvSpPr>
        <p:spPr>
          <a:xfrm>
            <a:off x="449262" y="452438"/>
            <a:ext cx="9097409" cy="395287"/>
          </a:xfrm>
        </p:spPr>
        <p:txBody>
          <a:bodyPr>
            <a:normAutofit fontScale="90000"/>
          </a:bodyPr>
          <a:lstStyle/>
          <a:p>
            <a:pPr marL="0" indent="0">
              <a:buNone/>
            </a:pPr>
            <a:r>
              <a:rPr lang="nl-NL" b="1" dirty="1"/>
              <a:t>Logging into CMS of UPC</a:t>
            </a:r>
          </a:p>
        </p:txBody>
      </p:sp>
    </p:spTree>
    <p:extLst>
      <p:ext uri="{BB962C8B-B14F-4D97-AF65-F5344CB8AC3E}">
        <p14:creationId xmlns:p14="http://schemas.microsoft.com/office/powerpoint/2010/main" val="29665812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7" name="Tijdelijke aanduiding voor inhoud 6">
            <a:extLst>
              <a:ext uri="{FF2B5EF4-FFF2-40B4-BE49-F238E27FC236}">
                <a16:creationId xmlns:a16="http://schemas.microsoft.com/office/drawing/2014/main" id="{DEEE8886-2E6C-4898-B64E-8BA08CE77828}"/>
              </a:ext>
            </a:extLst>
          </p:cNvPr>
          <p:cNvSpPr>
            <a:spLocks noGrp="1"/>
          </p:cNvSpPr>
          <p:nvPr>
            <p:ph idx="1"/>
          </p:nvPr>
        </p:nvSpPr>
        <p:spPr>
          <a:xfrm>
            <a:off x="449262" y="1359171"/>
            <a:ext cx="10436828" cy="4815126"/>
          </a:xfrm>
        </p:spPr>
        <p:txBody>
          <a:bodyPr>
            <a:noAutofit/>
          </a:bodyPr>
          <a:lstStyle/>
          <a:p>
            <a:pPr marL="285750" indent="-285750">
              <a:buFont typeface="Wingdings" panose="05000000000000000000" pitchFamily="2" charset="2"/>
              <a:buChar char="Ø"/>
            </a:pPr>
            <a:r>
              <a:rPr lang="nl-NL" sz="1800" b="1" dirty="1"/>
              <a:t>Lawyers</a:t>
            </a:r>
            <a:r>
              <a:rPr lang="nl-NL" sz="1800" dirty="1"/>
              <a:t> and </a:t>
            </a:r>
            <a:r>
              <a:rPr lang="nl-NL" sz="1800" b="1" dirty="1"/>
              <a:t>European patent attorneys </a:t>
            </a:r>
            <a:r>
              <a:rPr lang="nl-NL" sz="1800" dirty="1"/>
              <a:t>can become UPC representatives. EPO Patent Attorneys need to have a European Patent Litigation Certificate (EPLC).</a:t>
            </a:r>
          </a:p>
          <a:p>
            <a:pPr marL="285750" indent="-285750">
              <a:buFont typeface="Wingdings" panose="05000000000000000000" pitchFamily="2" charset="2"/>
              <a:buChar char="Ø"/>
            </a:pPr>
            <a:r>
              <a:rPr lang="nl-NL" sz="1800" dirty="1"/>
              <a:t>Requirements to obtain the EPLC are not easy:</a:t>
            </a:r>
          </a:p>
          <a:p>
            <a:pPr marL="701675" lvl="2" indent="-342900">
              <a:buAutoNum type="arabicPeriod" startAt="1"/>
            </a:pPr>
            <a:r>
              <a:rPr lang="nl-NL" sz="1800" dirty="1">
                <a:latin typeface="+mn-lt"/>
              </a:rPr>
              <a:t>University </a:t>
            </a:r>
            <a:r>
              <a:rPr lang="nl-NL" sz="1800" dirty="1">
                <a:latin typeface="+mn-lt"/>
              </a:rPr>
              <a:t>offering</a:t>
            </a:r>
            <a:r>
              <a:rPr lang="nl-NL" sz="1800" dirty="1">
                <a:latin typeface="+mn-lt"/>
              </a:rPr>
              <a:t> </a:t>
            </a:r>
            <a:r>
              <a:rPr lang="nl-NL" sz="1800" dirty="1"/>
              <a:t>the EPLC</a:t>
            </a:r>
            <a:r>
              <a:rPr lang="nl-NL" sz="1800" dirty="1">
                <a:latin typeface="+mn-lt"/>
              </a:rPr>
              <a:t>, </a:t>
            </a:r>
            <a:r>
              <a:rPr lang="nl-NL" sz="1800" dirty="1">
                <a:latin typeface="+mn-lt"/>
              </a:rPr>
              <a:t>with</a:t>
            </a:r>
            <a:r>
              <a:rPr lang="nl-NL" sz="1800" dirty="1">
                <a:latin typeface="+mn-lt"/>
              </a:rPr>
              <a:t> </a:t>
            </a:r>
            <a:r>
              <a:rPr lang="nl-NL" sz="1800" dirty="1">
                <a:latin typeface="+mn-lt"/>
              </a:rPr>
              <a:t>specific</a:t>
            </a:r>
            <a:r>
              <a:rPr lang="nl-NL" sz="1800" dirty="1">
                <a:latin typeface="+mn-lt"/>
              </a:rPr>
              <a:t> CV </a:t>
            </a:r>
            <a:r>
              <a:rPr lang="nl-NL" sz="1800" dirty="1">
                <a:latin typeface="+mn-lt"/>
              </a:rPr>
              <a:t>and</a:t>
            </a:r>
            <a:r>
              <a:rPr lang="nl-NL" sz="1800" dirty="1">
                <a:latin typeface="+mn-lt"/>
              </a:rPr>
              <a:t> </a:t>
            </a:r>
            <a:r>
              <a:rPr lang="nl-NL" sz="1800" dirty="1">
                <a:latin typeface="+mn-lt"/>
              </a:rPr>
              <a:t>requirements</a:t>
            </a:r>
            <a:r>
              <a:rPr lang="nl-NL" sz="1800" dirty="1">
                <a:latin typeface="+mn-lt"/>
              </a:rPr>
              <a:t> </a:t>
            </a:r>
            <a:r>
              <a:rPr lang="nl-NL" sz="1800" dirty="1">
                <a:latin typeface="+mn-lt"/>
              </a:rPr>
              <a:t>decided</a:t>
            </a:r>
            <a:r>
              <a:rPr lang="nl-NL" sz="1800" dirty="1">
                <a:latin typeface="+mn-lt"/>
              </a:rPr>
              <a:t> in </a:t>
            </a:r>
            <a:r>
              <a:rPr lang="nl-NL" sz="1800" dirty="1">
                <a:latin typeface="+mn-lt"/>
              </a:rPr>
              <a:t>the</a:t>
            </a:r>
            <a:r>
              <a:rPr lang="nl-NL" sz="1800" dirty="1">
                <a:latin typeface="+mn-lt"/>
              </a:rPr>
              <a:t> Rules on </a:t>
            </a:r>
            <a:r>
              <a:rPr lang="nl-NL" sz="1800" dirty="1">
                <a:latin typeface="+mn-lt"/>
              </a:rPr>
              <a:t>the</a:t>
            </a:r>
            <a:r>
              <a:rPr lang="nl-NL" sz="1800" dirty="1">
                <a:latin typeface="+mn-lt"/>
              </a:rPr>
              <a:t> European Patent </a:t>
            </a:r>
            <a:r>
              <a:rPr lang="nl-NL" sz="1800" dirty="1">
                <a:latin typeface="+mn-lt"/>
              </a:rPr>
              <a:t>Litigation</a:t>
            </a:r>
            <a:r>
              <a:rPr lang="nl-NL" sz="1800" dirty="1">
                <a:latin typeface="+mn-lt"/>
              </a:rPr>
              <a:t> </a:t>
            </a:r>
            <a:r>
              <a:rPr lang="nl-NL" sz="1800" dirty="1">
                <a:latin typeface="+mn-lt"/>
              </a:rPr>
              <a:t>Certificate</a:t>
            </a:r>
            <a:r>
              <a:rPr lang="nl-NL" sz="1800" dirty="1">
                <a:latin typeface="+mn-lt"/>
              </a:rPr>
              <a:t> (Part I, </a:t>
            </a:r>
            <a:r>
              <a:rPr lang="nl-NL" sz="1800" dirty="1">
                <a:latin typeface="+mn-lt"/>
              </a:rPr>
              <a:t>rules</a:t>
            </a:r>
            <a:r>
              <a:rPr lang="nl-NL" sz="1800" dirty="1">
                <a:latin typeface="+mn-lt"/>
              </a:rPr>
              <a:t> 1-10).</a:t>
            </a:r>
          </a:p>
          <a:p>
            <a:pPr marL="701675" lvl="2" indent="-342900">
              <a:buAutoNum type="arabicPeriod" startAt="1"/>
            </a:pPr>
            <a:r>
              <a:rPr lang="nl-NL" sz="1800" dirty="1">
                <a:latin typeface="+mn-lt"/>
              </a:rPr>
              <a:t>Other</a:t>
            </a:r>
            <a:r>
              <a:rPr lang="nl-NL" sz="1800" dirty="1">
                <a:latin typeface="+mn-lt"/>
              </a:rPr>
              <a:t> </a:t>
            </a:r>
            <a:r>
              <a:rPr lang="nl-NL" sz="1800" dirty="1">
                <a:latin typeface="+mn-lt"/>
              </a:rPr>
              <a:t>qualifications</a:t>
            </a:r>
            <a:r>
              <a:rPr lang="nl-NL" sz="1800" dirty="1">
                <a:latin typeface="+mn-lt"/>
              </a:rPr>
              <a:t>:</a:t>
            </a:r>
          </a:p>
          <a:p>
            <a:pPr lvl="4"/>
            <a:r>
              <a:rPr lang="nl-NL" sz="1600" dirty="1"/>
              <a:t>Law Diploma (EPLC decision rule 11).</a:t>
            </a:r>
          </a:p>
          <a:p>
            <a:pPr lvl="4"/>
            <a:r>
              <a:rPr lang="nl-NL" sz="1600" dirty="1"/>
              <a:t>Other qualifications during 1 year transitional period, such as successful completion of 1 course / achieving certificate in different reputed institutions (CEIPI, Queen Mary University, Milan…). (EPLC decision rule 12a).</a:t>
            </a:r>
          </a:p>
          <a:p>
            <a:pPr lvl="4"/>
            <a:r>
              <a:rPr lang="nl-NL" sz="1600" dirty="1"/>
              <a:t>Experience in court without lawyer assistance, at least 3 patent infringement cases within the last 5 years before UPCA comes into force. (EPLC decision rule 12b). Also during 1 year transitional period.</a:t>
            </a:r>
          </a:p>
          <a:p>
            <a:pPr marL="285750" indent="-285750">
              <a:buFont typeface="Wingdings" panose="05000000000000000000" pitchFamily="2" charset="2"/>
              <a:buChar char="Ø"/>
            </a:pPr>
            <a:r>
              <a:rPr lang="nl-NL" sz="1800" dirty="1"/>
              <a:t>This is because requesting representation is not just for opting-out, but to represent patent proprietors before UPC!</a:t>
            </a:r>
          </a:p>
          <a:p>
            <a:pPr marL="285750" indent="-285750">
              <a:buFont typeface="Wingdings" panose="05000000000000000000" pitchFamily="2" charset="2"/>
              <a:buChar char="Ø"/>
            </a:pPr>
            <a:r>
              <a:rPr lang="nl-NL" sz="1800" dirty="1"/>
              <a:t>Being a representative is </a:t>
            </a:r>
            <a:r>
              <a:rPr lang="nl-NL" sz="1800" b="1" u="sng" dirty="1"/>
              <a:t>not</a:t>
            </a:r>
            <a:r>
              <a:rPr lang="nl-NL" sz="1800" dirty="1"/>
              <a:t> a condition to opt-out on behalf of your client / IP department.</a:t>
            </a:r>
          </a:p>
        </p:txBody>
      </p:sp>
      <p:sp>
        <p:nvSpPr>
          <p:cNvPr id="8" name="Titel 1">
            <a:extLst>
              <a:ext uri="{FF2B5EF4-FFF2-40B4-BE49-F238E27FC236}">
                <a16:creationId xmlns:a16="http://schemas.microsoft.com/office/drawing/2014/main" id="{45CD3076-5901-4B7A-8D0E-DECB1CEBB0CE}"/>
              </a:ext>
            </a:extLst>
          </p:cNvPr>
          <p:cNvSpPr>
            <a:spLocks noGrp="1"/>
          </p:cNvSpPr>
          <p:nvPr>
            <p:ph type="title"/>
          </p:nvPr>
        </p:nvSpPr>
        <p:spPr>
          <a:xfrm>
            <a:off x="449262" y="452438"/>
            <a:ext cx="9097409" cy="395287"/>
          </a:xfrm>
        </p:spPr>
        <p:txBody>
          <a:bodyPr>
            <a:normAutofit fontScale="90000"/>
          </a:bodyPr>
          <a:lstStyle/>
          <a:p>
            <a:pPr marL="0" indent="0">
              <a:buNone/>
            </a:pPr>
            <a:r>
              <a:rPr lang="en-GB" b="1" dirty="1"/>
              <a:t>Appointing EPO patent attorney as UPC representative</a:t>
            </a:r>
          </a:p>
        </p:txBody>
      </p:sp>
    </p:spTree>
    <p:extLst>
      <p:ext uri="{BB962C8B-B14F-4D97-AF65-F5344CB8AC3E}">
        <p14:creationId xmlns:p14="http://schemas.microsoft.com/office/powerpoint/2010/main" val="33989768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7" name="Tijdelijke aanduiding voor inhoud 6">
            <a:extLst>
              <a:ext uri="{FF2B5EF4-FFF2-40B4-BE49-F238E27FC236}">
                <a16:creationId xmlns:a16="http://schemas.microsoft.com/office/drawing/2014/main" id="{DEEE8886-2E6C-4898-B64E-8BA08CE77828}"/>
              </a:ext>
            </a:extLst>
          </p:cNvPr>
          <p:cNvSpPr>
            <a:spLocks noGrp="1"/>
          </p:cNvSpPr>
          <p:nvPr>
            <p:ph idx="1"/>
          </p:nvPr>
        </p:nvSpPr>
        <p:spPr>
          <a:xfrm>
            <a:off x="449262" y="1090722"/>
            <a:ext cx="10436828" cy="4441397"/>
          </a:xfrm>
        </p:spPr>
        <p:txBody>
          <a:bodyPr>
            <a:noAutofit/>
          </a:bodyPr>
          <a:lstStyle/>
          <a:p>
            <a:pPr>
              <a:lnSpc>
                <a:spcPct val="150000"/>
              </a:lnSpc>
              <a:buFont typeface="Wingdings" panose="05000000000000000000" pitchFamily="2" charset="2"/>
              <a:buChar char="Ø"/>
            </a:pPr>
            <a:r>
              <a:rPr lang="nl-NL" sz="1800" dirty="1"/>
              <a:t>During a transitional period of 7 years (+ maybe another 7) the UPC offers the possibility to opt-out the UPC.</a:t>
            </a:r>
          </a:p>
          <a:p>
            <a:pPr lvl="1">
              <a:lnSpc>
                <a:spcPct val="150000"/>
              </a:lnSpc>
              <a:buFont typeface="Wingdings" panose="05000000000000000000" pitchFamily="2" charset="2"/>
              <a:buChar char="Ø"/>
            </a:pPr>
            <a:r>
              <a:rPr lang="nl-NL" sz="1800" dirty="1">
                <a:latin typeface="+mn-lt"/>
              </a:rPr>
              <a:t>In </a:t>
            </a:r>
            <a:r>
              <a:rPr lang="nl-NL" sz="1800" dirty="1">
                <a:latin typeface="+mn-lt"/>
              </a:rPr>
              <a:t>that</a:t>
            </a:r>
            <a:r>
              <a:rPr lang="nl-NL" sz="1800" dirty="1">
                <a:latin typeface="+mn-lt"/>
              </a:rPr>
              <a:t> case, </a:t>
            </a:r>
            <a:r>
              <a:rPr lang="nl-NL" sz="1800" dirty="1">
                <a:latin typeface="+mn-lt"/>
              </a:rPr>
              <a:t>national</a:t>
            </a:r>
            <a:r>
              <a:rPr lang="nl-NL" sz="1800" dirty="1">
                <a:latin typeface="+mn-lt"/>
              </a:rPr>
              <a:t> court of </a:t>
            </a:r>
            <a:r>
              <a:rPr lang="nl-NL" sz="1800" dirty="1">
                <a:latin typeface="+mn-lt"/>
              </a:rPr>
              <a:t>justice</a:t>
            </a:r>
            <a:r>
              <a:rPr lang="nl-NL" sz="1800" dirty="1">
                <a:latin typeface="+mn-lt"/>
              </a:rPr>
              <a:t> </a:t>
            </a:r>
            <a:r>
              <a:rPr lang="nl-NL" sz="1800" dirty="1">
                <a:latin typeface="+mn-lt"/>
              </a:rPr>
              <a:t>will</a:t>
            </a:r>
            <a:r>
              <a:rPr lang="nl-NL" sz="1800" dirty="1">
                <a:latin typeface="+mn-lt"/>
              </a:rPr>
              <a:t> </a:t>
            </a:r>
            <a:r>
              <a:rPr lang="nl-NL" sz="1800" dirty="1">
                <a:latin typeface="+mn-lt"/>
              </a:rPr>
              <a:t>apply</a:t>
            </a:r>
            <a:r>
              <a:rPr lang="nl-NL" sz="1800" dirty="1">
                <a:latin typeface="+mn-lt"/>
              </a:rPr>
              <a:t> </a:t>
            </a:r>
            <a:r>
              <a:rPr lang="nl-NL" sz="1800" dirty="1">
                <a:latin typeface="+mn-lt"/>
              </a:rPr>
              <a:t>where</a:t>
            </a:r>
            <a:r>
              <a:rPr lang="nl-NL" sz="1800" dirty="1">
                <a:latin typeface="+mn-lt"/>
              </a:rPr>
              <a:t> </a:t>
            </a:r>
            <a:r>
              <a:rPr lang="nl-NL" sz="1800" dirty="1">
                <a:latin typeface="+mn-lt"/>
              </a:rPr>
              <a:t>the</a:t>
            </a:r>
            <a:r>
              <a:rPr lang="nl-NL" sz="1800" dirty="1">
                <a:latin typeface="+mn-lt"/>
              </a:rPr>
              <a:t> patent has been </a:t>
            </a:r>
            <a:r>
              <a:rPr lang="nl-NL" sz="1800" dirty="1">
                <a:latin typeface="+mn-lt"/>
              </a:rPr>
              <a:t>validated</a:t>
            </a:r>
            <a:r>
              <a:rPr lang="nl-NL" sz="1800" dirty="1">
                <a:latin typeface="+mn-lt"/>
              </a:rPr>
              <a:t>.</a:t>
            </a:r>
          </a:p>
          <a:p>
            <a:pPr>
              <a:lnSpc>
                <a:spcPct val="150000"/>
              </a:lnSpc>
              <a:buFont typeface="Wingdings" panose="05000000000000000000" pitchFamily="2" charset="2"/>
              <a:buChar char="Ø"/>
            </a:pPr>
            <a:r>
              <a:rPr lang="nl-NL" sz="1800" dirty="1"/>
              <a:t>Opting out is only possible if you go through the </a:t>
            </a:r>
            <a:r>
              <a:rPr lang="nl-NL" sz="1800" b="1" u="sng" dirty="1"/>
              <a:t>classical route:</a:t>
            </a:r>
          </a:p>
          <a:p>
            <a:pPr lvl="4">
              <a:lnSpc>
                <a:spcPct val="150000"/>
              </a:lnSpc>
              <a:buFont typeface="+mj-lt"/>
              <a:buAutoNum type="arabicPeriod" startAt="1"/>
            </a:pPr>
            <a:r>
              <a:rPr lang="nl-NL" sz="1800" dirty="1"/>
              <a:t>During the sunrise period all European patent (applications) and SPCs can be opted out.</a:t>
            </a:r>
          </a:p>
          <a:p>
            <a:pPr lvl="4">
              <a:lnSpc>
                <a:spcPct val="150000"/>
              </a:lnSpc>
              <a:buFont typeface="+mj-lt"/>
              <a:buAutoNum type="arabicPeriod" startAt="1"/>
            </a:pPr>
            <a:r>
              <a:rPr lang="nl-NL" sz="1800" dirty="1"/>
              <a:t>After UPCA comes into force only EP cases following validation route.</a:t>
            </a:r>
          </a:p>
          <a:p>
            <a:pPr lvl="4">
              <a:lnSpc>
                <a:spcPct val="150000"/>
              </a:lnSpc>
              <a:buFont typeface="+mj-lt"/>
              <a:buAutoNum type="arabicPeriod" startAt="1"/>
            </a:pPr>
            <a:r>
              <a:rPr lang="nl-NL" sz="1800" dirty="1"/>
              <a:t>If you request Unitary Protection for a EPO granted patent you cannot opt-out the patent.</a:t>
            </a:r>
          </a:p>
          <a:p>
            <a:pPr lvl="4">
              <a:lnSpc>
                <a:spcPct val="150000"/>
              </a:lnSpc>
              <a:buFont typeface="+mj-lt"/>
              <a:buAutoNum type="arabicPeriod" startAt="1"/>
            </a:pPr>
            <a:r>
              <a:rPr lang="nl-NL" sz="1800" dirty="1"/>
              <a:t>If you opted-out while EP pending and go UP, the EP will be automatically opted in.</a:t>
            </a:r>
          </a:p>
          <a:p>
            <a:pPr>
              <a:lnSpc>
                <a:spcPct val="150000"/>
              </a:lnSpc>
              <a:buFont typeface="Wingdings" panose="05000000000000000000" pitchFamily="2" charset="2"/>
              <a:buChar char="Ø"/>
            </a:pPr>
            <a:r>
              <a:rPr lang="nl-NL" sz="1800" dirty="1"/>
              <a:t>Opting out is not possible if an action has already been filed against a patent in the UPC.</a:t>
            </a:r>
          </a:p>
          <a:p>
            <a:pPr>
              <a:lnSpc>
                <a:spcPct val="150000"/>
              </a:lnSpc>
              <a:buFont typeface="Wingdings" panose="05000000000000000000" pitchFamily="2" charset="2"/>
              <a:buChar char="Ø"/>
            </a:pPr>
            <a:r>
              <a:rPr lang="nl-NL" sz="1800" dirty="1"/>
              <a:t>Opting out will last as long as the patent is alive.</a:t>
            </a:r>
          </a:p>
          <a:p>
            <a:pPr>
              <a:lnSpc>
                <a:spcPct val="150000"/>
              </a:lnSpc>
              <a:buFont typeface="Wingdings" panose="05000000000000000000" pitchFamily="2" charset="2"/>
              <a:buChar char="Ø"/>
            </a:pPr>
            <a:r>
              <a:rPr lang="nl-NL" sz="1800" dirty="1"/>
              <a:t>You can opt-in your patent again, as long as no action is filed against your patent in national court.</a:t>
            </a:r>
          </a:p>
          <a:p>
            <a:pPr>
              <a:lnSpc>
                <a:spcPct val="150000"/>
              </a:lnSpc>
              <a:buFont typeface="Wingdings" panose="05000000000000000000" pitchFamily="2" charset="2"/>
              <a:buChar char="Ø"/>
            </a:pPr>
            <a:r>
              <a:rPr lang="nl-NL" sz="1800" dirty="1"/>
              <a:t>You can opt-out your patent and then opt-in it again: but then you cannot opt it out anymore.</a:t>
            </a:r>
          </a:p>
          <a:p>
            <a:pPr>
              <a:lnSpc>
                <a:spcPct val="150000"/>
              </a:lnSpc>
              <a:buFont typeface="Wingdings" panose="05000000000000000000" pitchFamily="2" charset="2"/>
              <a:buChar char="Ø"/>
            </a:pPr>
            <a:r>
              <a:rPr lang="en-US" sz="1800" dirty="1">
                <a:latin typeface="+mn-lt"/>
              </a:rPr>
              <a:t>SPCs will be automatically opted-out if the European patent on which it is based is opted-out.</a:t>
            </a:r>
          </a:p>
        </p:txBody>
      </p:sp>
      <p:sp>
        <p:nvSpPr>
          <p:cNvPr id="8" name="Titel 1">
            <a:extLst>
              <a:ext uri="{FF2B5EF4-FFF2-40B4-BE49-F238E27FC236}">
                <a16:creationId xmlns:a16="http://schemas.microsoft.com/office/drawing/2014/main" id="{45CD3076-5901-4B7A-8D0E-DECB1CEBB0CE}"/>
              </a:ext>
            </a:extLst>
          </p:cNvPr>
          <p:cNvSpPr>
            <a:spLocks noGrp="1"/>
          </p:cNvSpPr>
          <p:nvPr>
            <p:ph type="title"/>
          </p:nvPr>
        </p:nvSpPr>
        <p:spPr>
          <a:xfrm>
            <a:off x="449262" y="452438"/>
            <a:ext cx="9097409" cy="395287"/>
          </a:xfrm>
        </p:spPr>
        <p:txBody>
          <a:bodyPr>
            <a:normAutofit fontScale="90000"/>
          </a:bodyPr>
          <a:lstStyle/>
          <a:p>
            <a:pPr marL="0" indent="0">
              <a:buNone/>
            </a:pPr>
            <a:r>
              <a:rPr lang="en-GB" b="1" dirty="1"/>
              <a:t>Opting-Out (I)</a:t>
            </a:r>
          </a:p>
        </p:txBody>
      </p:sp>
    </p:spTree>
    <p:extLst>
      <p:ext uri="{BB962C8B-B14F-4D97-AF65-F5344CB8AC3E}">
        <p14:creationId xmlns:p14="http://schemas.microsoft.com/office/powerpoint/2010/main" val="31277160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7" name="Tijdelijke aanduiding voor inhoud 6">
            <a:extLst>
              <a:ext uri="{FF2B5EF4-FFF2-40B4-BE49-F238E27FC236}">
                <a16:creationId xmlns:a16="http://schemas.microsoft.com/office/drawing/2014/main" id="{DEEE8886-2E6C-4898-B64E-8BA08CE77828}"/>
              </a:ext>
            </a:extLst>
          </p:cNvPr>
          <p:cNvSpPr>
            <a:spLocks noGrp="1"/>
          </p:cNvSpPr>
          <p:nvPr>
            <p:ph idx="1"/>
          </p:nvPr>
        </p:nvSpPr>
        <p:spPr>
          <a:xfrm>
            <a:off x="445518" y="1141057"/>
            <a:ext cx="10436828" cy="4815126"/>
          </a:xfrm>
        </p:spPr>
        <p:txBody>
          <a:bodyPr>
            <a:noAutofit/>
          </a:bodyPr>
          <a:lstStyle/>
          <a:p>
            <a:pPr>
              <a:buFont typeface="Wingdings" panose="05000000000000000000" pitchFamily="2" charset="2"/>
              <a:buChar char="Ø"/>
            </a:pPr>
            <a:r>
              <a:rPr lang="nl-NL" sz="1800" dirty="1"/>
              <a:t>The proprietor(s) or representative must </a:t>
            </a:r>
            <a:r>
              <a:rPr lang="nl-NL" sz="1800" b="1" dirty="1"/>
              <a:t>actively</a:t>
            </a:r>
            <a:r>
              <a:rPr lang="nl-NL" sz="1800" dirty="1"/>
              <a:t> opt-out before the Registry of the UPC.</a:t>
            </a:r>
          </a:p>
          <a:p>
            <a:pPr lvl="4">
              <a:buFont typeface="+mj-lt"/>
              <a:buAutoNum type="arabicPeriod" startAt="1"/>
            </a:pPr>
            <a:r>
              <a:rPr lang="nl-NL" sz="1800" dirty="1">
                <a:solidFill>
                  <a:schemeClr val="bg1"/>
                </a:solidFill>
              </a:rPr>
              <a:t>The UPC will assume that the person that is shown in </a:t>
            </a:r>
            <a:r>
              <a:rPr lang="nl-NL" sz="1800" u="sng" dirty="1">
                <a:solidFill>
                  <a:schemeClr val="bg1"/>
                </a:solidFill>
              </a:rPr>
              <a:t>each national register (with a validation) </a:t>
            </a:r>
            <a:r>
              <a:rPr lang="nl-NL" sz="1800" dirty="1">
                <a:solidFill>
                  <a:schemeClr val="bg1"/>
                </a:solidFill>
              </a:rPr>
              <a:t>or EP register is the person entitled (this can be challenged by a competitor).</a:t>
            </a:r>
          </a:p>
          <a:p>
            <a:pPr lvl="4">
              <a:buFont typeface="+mj-lt"/>
              <a:buAutoNum type="arabicPeriod" startAt="1"/>
            </a:pPr>
            <a:r>
              <a:rPr lang="nl-NL" sz="1800" dirty="1"/>
              <a:t>If more than 1 proprietor, all must agree.</a:t>
            </a:r>
          </a:p>
          <a:p>
            <a:pPr lvl="4">
              <a:buFont typeface="+mj-lt"/>
              <a:buAutoNum type="arabicPeriod" startAt="1"/>
            </a:pPr>
            <a:r>
              <a:rPr lang="nl-NL" sz="1800" dirty="1"/>
              <a:t>If patent (application) is licensed, only the proprietor(s) can opt-out.</a:t>
            </a:r>
          </a:p>
          <a:p>
            <a:pPr lvl="4">
              <a:buFont typeface="+mj-lt"/>
              <a:buAutoNum type="arabicPeriod" startAt="1"/>
            </a:pPr>
            <a:endParaRPr lang="nl-NL" sz="1800"/>
          </a:p>
          <a:p>
            <a:pPr lvl="1">
              <a:buFont typeface="Wingdings" panose="05000000000000000000" pitchFamily="2" charset="2"/>
              <a:buChar char="Ø"/>
            </a:pPr>
            <a:r>
              <a:rPr lang="en-US" sz="1800" dirty="1">
                <a:latin typeface="+mn-lt"/>
              </a:rPr>
              <a:t>The application to opt-out (or withdrawal) must contain:</a:t>
            </a:r>
          </a:p>
          <a:p>
            <a:pPr marL="1060450" lvl="3" indent="-342900">
              <a:buAutoNum type="arabicPlain" startAt="1"/>
            </a:pPr>
            <a:r>
              <a:rPr lang="en-US" sz="1800" dirty="1"/>
              <a:t>The EP number (for granted patents) or EP </a:t>
            </a:r>
            <a:r>
              <a:rPr lang="en-US" sz="1800" b="1" dirty="1"/>
              <a:t>publication number </a:t>
            </a:r>
            <a:r>
              <a:rPr lang="en-US" sz="1800" dirty="1"/>
              <a:t>(for pending EP applications), and </a:t>
            </a:r>
            <a:r>
              <a:rPr lang="en-US" sz="1800" u="sng" dirty="1"/>
              <a:t>not</a:t>
            </a:r>
            <a:r>
              <a:rPr lang="en-US" sz="1800" dirty="1"/>
              <a:t> application number</a:t>
            </a:r>
            <a:r>
              <a:rPr lang="en-US" sz="1800" dirty="1">
                <a:sym typeface="Wingdings" panose="05000000000000000000" pitchFamily="2" charset="2"/>
              </a:rPr>
              <a:t>; or SPC</a:t>
            </a:r>
          </a:p>
          <a:p>
            <a:pPr marL="1060450" lvl="3" indent="-342900">
              <a:buAutoNum type="arabicPlain" startAt="1"/>
            </a:pPr>
            <a:r>
              <a:rPr lang="en-US" sz="1800" dirty="1"/>
              <a:t>Name, address and email of </a:t>
            </a:r>
            <a:r>
              <a:rPr lang="en-US" sz="1800" b="1" u="sng" dirty="1"/>
              <a:t>each</a:t>
            </a:r>
            <a:r>
              <a:rPr lang="en-US" sz="1800" b="1" dirty="1"/>
              <a:t> proprietor </a:t>
            </a:r>
            <a:r>
              <a:rPr lang="en-US" sz="1800" dirty="1"/>
              <a:t>(granted patent) or </a:t>
            </a:r>
            <a:r>
              <a:rPr lang="en-US" sz="1800" u="sng" dirty="1"/>
              <a:t>each</a:t>
            </a:r>
            <a:r>
              <a:rPr lang="en-US" sz="1800" dirty="1"/>
              <a:t> applicant (pending patent).</a:t>
            </a:r>
          </a:p>
          <a:p>
            <a:pPr marL="1060450" lvl="3" indent="-342900">
              <a:buAutoNum type="arabicPlain" startAt="1"/>
            </a:pPr>
            <a:r>
              <a:rPr lang="en-US" sz="1800" dirty="1">
                <a:latin typeface="+mn-lt"/>
              </a:rPr>
              <a:t>Name, address and email of the </a:t>
            </a:r>
            <a:r>
              <a:rPr lang="en-US" sz="1800" b="1" dirty="1">
                <a:latin typeface="+mn-lt"/>
              </a:rPr>
              <a:t>representative</a:t>
            </a:r>
            <a:r>
              <a:rPr lang="en-US" sz="1800" dirty="1">
                <a:latin typeface="+mn-lt"/>
              </a:rPr>
              <a:t> (if applicable) OR</a:t>
            </a:r>
          </a:p>
          <a:p>
            <a:pPr marL="1422400" lvl="4" indent="-342900"/>
            <a:r>
              <a:rPr lang="en-US" sz="1800" dirty="1">
                <a:latin typeface="+mn-lt"/>
              </a:rPr>
              <a:t>Any other person’s requesting opt-out name, address and email + MANDATE</a:t>
            </a:r>
          </a:p>
          <a:p>
            <a:pPr marL="1060450" lvl="3" indent="-342900">
              <a:buAutoNum type="arabicPlain" startAt="1"/>
            </a:pPr>
            <a:r>
              <a:rPr lang="en-US" sz="1800" b="1" dirty="1"/>
              <a:t>Declaration</a:t>
            </a:r>
            <a:r>
              <a:rPr lang="en-US" sz="1800" dirty="1"/>
              <a:t> on behalf of each proprietor or applicant stating that they are entitled to be registered as such.</a:t>
            </a:r>
          </a:p>
          <a:p>
            <a:pPr marL="1060450" lvl="3" indent="-342900">
              <a:buAutoNum type="arabicPlain" startAt="1"/>
            </a:pPr>
            <a:r>
              <a:rPr lang="en-US" sz="1800" b="1" dirty="1"/>
              <a:t>MANDATE</a:t>
            </a:r>
            <a:r>
              <a:rPr lang="en-US" sz="1800" dirty="1"/>
              <a:t> (if applicable).</a:t>
            </a:r>
          </a:p>
        </p:txBody>
      </p:sp>
      <p:sp>
        <p:nvSpPr>
          <p:cNvPr id="8" name="Titel 1">
            <a:extLst>
              <a:ext uri="{FF2B5EF4-FFF2-40B4-BE49-F238E27FC236}">
                <a16:creationId xmlns:a16="http://schemas.microsoft.com/office/drawing/2014/main" id="{45CD3076-5901-4B7A-8D0E-DECB1CEBB0CE}"/>
              </a:ext>
            </a:extLst>
          </p:cNvPr>
          <p:cNvSpPr>
            <a:spLocks noGrp="1"/>
          </p:cNvSpPr>
          <p:nvPr>
            <p:ph type="title"/>
          </p:nvPr>
        </p:nvSpPr>
        <p:spPr>
          <a:xfrm>
            <a:off x="449262" y="452438"/>
            <a:ext cx="9097409" cy="395287"/>
          </a:xfrm>
        </p:spPr>
        <p:txBody>
          <a:bodyPr>
            <a:normAutofit fontScale="90000"/>
          </a:bodyPr>
          <a:lstStyle/>
          <a:p>
            <a:pPr marL="0" indent="0">
              <a:buNone/>
            </a:pPr>
            <a:r>
              <a:rPr lang="en-GB" b="1" dirty="1"/>
              <a:t>Opting-Out (II)</a:t>
            </a:r>
          </a:p>
        </p:txBody>
      </p:sp>
    </p:spTree>
    <p:extLst>
      <p:ext uri="{BB962C8B-B14F-4D97-AF65-F5344CB8AC3E}">
        <p14:creationId xmlns:p14="http://schemas.microsoft.com/office/powerpoint/2010/main" val="6823284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7" name="Tijdelijke aanduiding voor inhoud 6">
            <a:extLst>
              <a:ext uri="{FF2B5EF4-FFF2-40B4-BE49-F238E27FC236}">
                <a16:creationId xmlns:a16="http://schemas.microsoft.com/office/drawing/2014/main" id="{DEEE8886-2E6C-4898-B64E-8BA08CE77828}"/>
              </a:ext>
            </a:extLst>
          </p:cNvPr>
          <p:cNvSpPr>
            <a:spLocks noGrp="1"/>
          </p:cNvSpPr>
          <p:nvPr>
            <p:ph idx="1"/>
          </p:nvPr>
        </p:nvSpPr>
        <p:spPr>
          <a:xfrm>
            <a:off x="445518" y="1141057"/>
            <a:ext cx="10436828" cy="4815126"/>
          </a:xfrm>
        </p:spPr>
        <p:txBody>
          <a:bodyPr>
            <a:noAutofit/>
          </a:bodyPr>
          <a:lstStyle/>
          <a:p>
            <a:pPr>
              <a:buFont typeface="Wingdings" panose="05000000000000000000" pitchFamily="2" charset="2"/>
              <a:buChar char="Ø"/>
            </a:pPr>
            <a:r>
              <a:rPr lang="nl-NL" sz="1800" dirty="1"/>
              <a:t>There are 2 specific templates to opt out that the UPC provides:</a:t>
            </a:r>
          </a:p>
          <a:p>
            <a:pPr lvl="3">
              <a:buFont typeface="Wingdings" panose="05000000000000000000" pitchFamily="2" charset="2"/>
              <a:buChar char="Ø"/>
            </a:pPr>
            <a:r>
              <a:rPr lang="nl-NL" sz="1800" dirty="1"/>
              <a:t>One is the Mandate.</a:t>
            </a:r>
          </a:p>
          <a:p>
            <a:pPr lvl="3">
              <a:buFont typeface="Wingdings" panose="05000000000000000000" pitchFamily="2" charset="2"/>
              <a:buChar char="Ø"/>
            </a:pPr>
            <a:r>
              <a:rPr lang="nl-NL" sz="1800" dirty="1"/>
              <a:t>The other is the opt-out request.</a:t>
            </a:r>
          </a:p>
          <a:p>
            <a:pPr lvl="3">
              <a:buFont typeface="Wingdings" panose="05000000000000000000" pitchFamily="2" charset="2"/>
              <a:buChar char="Ø"/>
            </a:pPr>
            <a:endParaRPr lang="nl-NL" sz="1800"/>
          </a:p>
          <a:p>
            <a:r>
              <a:rPr lang="nl-NL" sz="1800" dirty="1"/>
              <a:t>Both can be found inside the CMS of the UPC.</a:t>
            </a:r>
            <a:endParaRPr lang="en-US" sz="1800"/>
          </a:p>
        </p:txBody>
      </p:sp>
      <p:sp>
        <p:nvSpPr>
          <p:cNvPr id="8" name="Titel 1">
            <a:extLst>
              <a:ext uri="{FF2B5EF4-FFF2-40B4-BE49-F238E27FC236}">
                <a16:creationId xmlns:a16="http://schemas.microsoft.com/office/drawing/2014/main" id="{45CD3076-5901-4B7A-8D0E-DECB1CEBB0CE}"/>
              </a:ext>
            </a:extLst>
          </p:cNvPr>
          <p:cNvSpPr>
            <a:spLocks noGrp="1"/>
          </p:cNvSpPr>
          <p:nvPr>
            <p:ph type="title"/>
          </p:nvPr>
        </p:nvSpPr>
        <p:spPr>
          <a:xfrm>
            <a:off x="449262" y="452438"/>
            <a:ext cx="9097409" cy="395287"/>
          </a:xfrm>
        </p:spPr>
        <p:txBody>
          <a:bodyPr>
            <a:normAutofit fontScale="90000"/>
          </a:bodyPr>
          <a:lstStyle/>
          <a:p>
            <a:pPr marL="0" indent="0">
              <a:buNone/>
            </a:pPr>
            <a:r>
              <a:rPr lang="en-GB" b="1" dirty="1"/>
              <a:t>Opting-Out (III)</a:t>
            </a:r>
          </a:p>
        </p:txBody>
      </p:sp>
    </p:spTree>
    <p:extLst>
      <p:ext uri="{BB962C8B-B14F-4D97-AF65-F5344CB8AC3E}">
        <p14:creationId xmlns:p14="http://schemas.microsoft.com/office/powerpoint/2010/main" val="24889650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399C7C06-56E9-15ED-BA76-84D3E8167C96}"/>
              </a:ext>
            </a:extLst>
          </p:cNvPr>
          <p:cNvSpPr>
            <a:spLocks noGrp="1"/>
          </p:cNvSpPr>
          <p:nvPr>
            <p:ph type="sldNum" sz="quarter" idx="12"/>
          </p:nvPr>
        </p:nvSpPr>
        <p:spPr>
          <a:xfrm>
            <a:off x="11419242" y="6480000"/>
            <a:ext cx="321908" cy="246810"/>
          </a:xfrm>
        </p:spPr>
        <p:txBody>
          <a:bodyPr anchor="b">
            <a:normAutofit/>
          </a:bodyPr>
          <a:lstStyle/>
          <a:p>
            <a:pPr>
              <a:spcAft>
                <a:spcPts val="600"/>
              </a:spcAft>
            </a:pPr>
            <a:fld id="{AE40F04C-0113-48AC-B208-C432829543B5}" type="slidenum">
              <a:rPr lang="en-GB" smtClean="0"/>
              <a:t>0</a:t>
            </a:fld>
            <a:endParaRPr lang="en-GB"/>
          </a:p>
        </p:txBody>
      </p:sp>
      <p:sp>
        <p:nvSpPr>
          <p:cNvPr id="2" name="Titel 1">
            <a:extLst>
              <a:ext uri="{FF2B5EF4-FFF2-40B4-BE49-F238E27FC236}">
                <a16:creationId xmlns:a16="http://schemas.microsoft.com/office/drawing/2014/main" id="{553214A7-5D49-4231-B390-1DC4888376D1}"/>
              </a:ext>
            </a:extLst>
          </p:cNvPr>
          <p:cNvSpPr>
            <a:spLocks noGrp="1"/>
          </p:cNvSpPr>
          <p:nvPr>
            <p:ph idx="1"/>
          </p:nvPr>
        </p:nvSpPr>
        <p:spPr>
          <a:xfrm>
            <a:off x="215153" y="1530000"/>
            <a:ext cx="8982109" cy="4599338"/>
          </a:xfrm>
        </p:spPr>
        <p:txBody>
          <a:bodyPr vert="horz" lIns="91440" tIns="45720" rIns="91440" bIns="45720" rtlCol="0" anchor="t">
            <a:normAutofit/>
          </a:bodyPr>
          <a:lstStyle/>
          <a:p>
            <a:r>
              <a:rPr lang="es-ES" b="1" dirty="1"/>
              <a:t>Summary</a:t>
            </a:r>
            <a:endParaRPr lang="en-US" b="1"/>
          </a:p>
        </p:txBody>
      </p:sp>
    </p:spTree>
    <p:extLst>
      <p:ext uri="{BB962C8B-B14F-4D97-AF65-F5344CB8AC3E}">
        <p14:creationId xmlns:p14="http://schemas.microsoft.com/office/powerpoint/2010/main" val="36340380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7" name="Tijdelijke aanduiding voor inhoud 6">
            <a:extLst>
              <a:ext uri="{FF2B5EF4-FFF2-40B4-BE49-F238E27FC236}">
                <a16:creationId xmlns:a16="http://schemas.microsoft.com/office/drawing/2014/main" id="{DEEE8886-2E6C-4898-B64E-8BA08CE77828}"/>
              </a:ext>
            </a:extLst>
          </p:cNvPr>
          <p:cNvSpPr>
            <a:spLocks noGrp="1"/>
          </p:cNvSpPr>
          <p:nvPr>
            <p:ph idx="1"/>
          </p:nvPr>
        </p:nvSpPr>
        <p:spPr>
          <a:xfrm>
            <a:off x="449262" y="1485006"/>
            <a:ext cx="10436828" cy="4815126"/>
          </a:xfrm>
        </p:spPr>
        <p:txBody>
          <a:bodyPr>
            <a:noAutofit/>
          </a:bodyPr>
          <a:lstStyle/>
          <a:p>
            <a:pPr marL="644525" lvl="2" indent="-285750">
              <a:buFont typeface="Wingdings" panose="05000000000000000000" pitchFamily="2" charset="2"/>
              <a:buChar char="Ø"/>
            </a:pPr>
            <a:r>
              <a:rPr lang="nl-NL" sz="1800" dirty="1"/>
              <a:t>UPC is still very uncertain to everybody because is brand new and preparations are not finished yet. </a:t>
            </a:r>
          </a:p>
          <a:p>
            <a:pPr marL="644525" lvl="2" indent="-285750">
              <a:buFont typeface="Wingdings" panose="05000000000000000000" pitchFamily="2" charset="2"/>
              <a:buChar char="Ø"/>
            </a:pPr>
            <a:endParaRPr lang="nl-NL" sz="1800"/>
          </a:p>
          <a:p>
            <a:pPr marL="644525" lvl="2" indent="-285750">
              <a:buFont typeface="Wingdings" panose="05000000000000000000" pitchFamily="2" charset="2"/>
              <a:buChar char="Ø"/>
            </a:pPr>
            <a:r>
              <a:rPr lang="nl-NL" sz="1800" dirty="1"/>
              <a:t>Please do not worry if you have a lot of questions, we are all on the same page.</a:t>
            </a:r>
          </a:p>
          <a:p>
            <a:pPr marL="644525" lvl="2" indent="-285750">
              <a:buFont typeface="Wingdings" panose="05000000000000000000" pitchFamily="2" charset="2"/>
              <a:buChar char="Ø"/>
            </a:pPr>
            <a:endParaRPr lang="nl-NL" sz="1800"/>
          </a:p>
          <a:p>
            <a:pPr marL="644525" lvl="2" indent="-285750">
              <a:buFont typeface="Wingdings" panose="05000000000000000000" pitchFamily="2" charset="2"/>
              <a:buChar char="Ø"/>
            </a:pPr>
            <a:r>
              <a:rPr lang="nl-NL" sz="1800" dirty="1"/>
              <a:t>Please do not be shy and try the CMS of the UPC (</a:t>
            </a:r>
            <a:r>
              <a:rPr lang="nl-NL" sz="1800" dirty="1">
                <a:hlinkClick r:id="rId3"/>
              </a:rPr>
              <a:t>here</a:t>
            </a:r>
            <a:r>
              <a:rPr lang="nl-NL" sz="1800" dirty="1"/>
              <a:t>). Right now you can (fakely) request representation and opt-out.</a:t>
            </a:r>
          </a:p>
          <a:p>
            <a:pPr marL="1003300" lvl="3" indent="-285750">
              <a:buFont typeface="Wingdings" panose="05000000000000000000" pitchFamily="2" charset="2"/>
              <a:buChar char="Ø"/>
            </a:pPr>
            <a:r>
              <a:rPr lang="nl-NL" sz="1800" dirty="1"/>
              <a:t>This is a test version and all data uploaded will dissapear when the UPCA comes into force.</a:t>
            </a:r>
          </a:p>
          <a:p>
            <a:endParaRPr lang="nl-NL" sz="1800"/>
          </a:p>
        </p:txBody>
      </p:sp>
      <p:sp>
        <p:nvSpPr>
          <p:cNvPr id="8" name="Titel 1">
            <a:extLst>
              <a:ext uri="{FF2B5EF4-FFF2-40B4-BE49-F238E27FC236}">
                <a16:creationId xmlns:a16="http://schemas.microsoft.com/office/drawing/2014/main" id="{45CD3076-5901-4B7A-8D0E-DECB1CEBB0CE}"/>
              </a:ext>
            </a:extLst>
          </p:cNvPr>
          <p:cNvSpPr>
            <a:spLocks noGrp="1"/>
          </p:cNvSpPr>
          <p:nvPr>
            <p:ph type="title"/>
          </p:nvPr>
        </p:nvSpPr>
        <p:spPr>
          <a:xfrm>
            <a:off x="449262" y="452438"/>
            <a:ext cx="9097409" cy="395287"/>
          </a:xfrm>
        </p:spPr>
        <p:txBody>
          <a:bodyPr>
            <a:normAutofit fontScale="90000"/>
          </a:bodyPr>
          <a:lstStyle/>
          <a:p>
            <a:pPr marL="0" indent="0">
              <a:buNone/>
            </a:pPr>
            <a:r>
              <a:rPr lang="en-GB" b="1" dirty="1"/>
              <a:t>Summary</a:t>
            </a:r>
          </a:p>
        </p:txBody>
      </p:sp>
    </p:spTree>
    <p:extLst>
      <p:ext uri="{BB962C8B-B14F-4D97-AF65-F5344CB8AC3E}">
        <p14:creationId xmlns:p14="http://schemas.microsoft.com/office/powerpoint/2010/main" val="27894307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Tree>
    <p:extLst>
      <p:ext uri="{BB962C8B-B14F-4D97-AF65-F5344CB8AC3E}">
        <p14:creationId xmlns:p14="http://schemas.microsoft.com/office/powerpoint/2010/main" val="8208356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846CA-C240-4091-918A-B00AA60C1DA5}"/>
              </a:ext>
            </a:extLst>
          </p:cNvPr>
          <p:cNvSpPr>
            <a:spLocks noGrp="1"/>
          </p:cNvSpPr>
          <p:nvPr>
            <p:ph type="title"/>
          </p:nvPr>
        </p:nvSpPr>
        <p:spPr/>
        <p:txBody>
          <a:bodyPr/>
          <a:lstStyle/>
          <a:p>
            <a:r>
              <a:rPr lang="en-GB" dirty="1"/>
              <a:t>A</a:t>
            </a:r>
            <a:r>
              <a:rPr lang="en-GB" dirty="1">
                <a:solidFill>
                  <a:srgbClr val="FC515B"/>
                </a:solidFill>
              </a:rPr>
              <a:t>genda</a:t>
            </a:r>
          </a:p>
        </p:txBody>
      </p:sp>
      <p:sp>
        <p:nvSpPr>
          <p:cNvPr id="3" name="Content Placeholder 2">
            <a:extLst>
              <a:ext uri="{FF2B5EF4-FFF2-40B4-BE49-F238E27FC236}">
                <a16:creationId xmlns:a16="http://schemas.microsoft.com/office/drawing/2014/main" id="{D276B51E-9709-478F-BF80-9DD6A23D4A3A}"/>
              </a:ext>
            </a:extLst>
          </p:cNvPr>
          <p:cNvSpPr>
            <a:spLocks noGrp="1"/>
          </p:cNvSpPr>
          <p:nvPr>
            <p:ph idx="1"/>
          </p:nvPr>
        </p:nvSpPr>
        <p:spPr>
          <a:xfrm>
            <a:off x="449264" y="1345263"/>
            <a:ext cx="9746296" cy="4364039"/>
          </a:xfrm>
        </p:spPr>
        <p:txBody>
          <a:bodyPr/>
          <a:lstStyle/>
          <a:p>
            <a:r>
              <a:rPr lang="es-ES" sz="2800" dirty="1"/>
              <a:t>What is the Unified Patent Court?</a:t>
            </a:r>
          </a:p>
          <a:p>
            <a:r>
              <a:rPr lang="es-ES" sz="2800" dirty="1"/>
              <a:t>Timelines</a:t>
            </a:r>
          </a:p>
          <a:p>
            <a:r>
              <a:rPr lang="es-ES" sz="2800" dirty="1"/>
              <a:t>Actions before UPC for Patent support staff</a:t>
            </a:r>
          </a:p>
          <a:p>
            <a:pPr marL="806958" lvl="1" indent="-514350">
              <a:buFont typeface="Wingdings" panose="05000000000000000000" pitchFamily="2" charset="2"/>
              <a:buChar char="ü"/>
            </a:pPr>
            <a:r>
              <a:rPr lang="es-ES" sz="2800" dirty="1">
                <a:latin typeface="+mn-lt"/>
              </a:rPr>
              <a:t>Logging</a:t>
            </a:r>
            <a:r>
              <a:rPr lang="es-ES" sz="2800" dirty="1">
                <a:latin typeface="+mn-lt"/>
              </a:rPr>
              <a:t> </a:t>
            </a:r>
            <a:r>
              <a:rPr lang="es-ES" sz="2800" dirty="1">
                <a:latin typeface="+mn-lt"/>
              </a:rPr>
              <a:t>into</a:t>
            </a:r>
            <a:r>
              <a:rPr lang="es-ES" sz="2800" dirty="1">
                <a:latin typeface="+mn-lt"/>
              </a:rPr>
              <a:t> </a:t>
            </a:r>
            <a:r>
              <a:rPr lang="es-ES" sz="2800" dirty="1">
                <a:latin typeface="+mn-lt"/>
              </a:rPr>
              <a:t>the</a:t>
            </a:r>
            <a:r>
              <a:rPr lang="es-ES" sz="2800" dirty="1">
                <a:latin typeface="+mn-lt"/>
              </a:rPr>
              <a:t> </a:t>
            </a:r>
            <a:r>
              <a:rPr lang="es-ES" sz="2800" dirty="1">
                <a:latin typeface="+mn-lt"/>
              </a:rPr>
              <a:t>system</a:t>
            </a:r>
            <a:endParaRPr lang="es-ES" sz="2800">
              <a:latin typeface="+mn-lt"/>
            </a:endParaRPr>
          </a:p>
          <a:p>
            <a:pPr marL="806958" lvl="1" indent="-514350">
              <a:buFont typeface="Wingdings" panose="05000000000000000000" pitchFamily="2" charset="2"/>
              <a:buChar char="ü"/>
            </a:pPr>
            <a:r>
              <a:rPr lang="es-ES" sz="2800" dirty="1">
                <a:latin typeface="+mn-lt"/>
              </a:rPr>
              <a:t>Appointing</a:t>
            </a:r>
            <a:r>
              <a:rPr lang="es-ES" sz="2800" dirty="1">
                <a:latin typeface="+mn-lt"/>
              </a:rPr>
              <a:t> EPO </a:t>
            </a:r>
            <a:r>
              <a:rPr lang="es-ES" sz="2800" dirty="1">
                <a:latin typeface="+mn-lt"/>
              </a:rPr>
              <a:t>patent</a:t>
            </a:r>
            <a:r>
              <a:rPr lang="es-ES" sz="2800" dirty="1">
                <a:latin typeface="+mn-lt"/>
              </a:rPr>
              <a:t> </a:t>
            </a:r>
            <a:r>
              <a:rPr lang="es-ES" sz="2800" dirty="1">
                <a:latin typeface="+mn-lt"/>
              </a:rPr>
              <a:t>attorney</a:t>
            </a:r>
            <a:r>
              <a:rPr lang="es-ES" sz="2800" dirty="1">
                <a:latin typeface="+mn-lt"/>
              </a:rPr>
              <a:t> as UPC representative</a:t>
            </a:r>
          </a:p>
          <a:p>
            <a:pPr marL="806958" lvl="1" indent="-514350">
              <a:buFont typeface="Wingdings" panose="05000000000000000000" pitchFamily="2" charset="2"/>
              <a:buChar char="ü"/>
            </a:pPr>
            <a:r>
              <a:rPr lang="es-ES" sz="2800" dirty="1">
                <a:latin typeface="+mn-lt"/>
              </a:rPr>
              <a:t>Opting</a:t>
            </a:r>
            <a:r>
              <a:rPr lang="es-ES" sz="2800" dirty="1">
                <a:latin typeface="+mn-lt"/>
              </a:rPr>
              <a:t> </a:t>
            </a:r>
            <a:r>
              <a:rPr lang="es-ES" sz="2800" dirty="1">
                <a:latin typeface="+mn-lt"/>
              </a:rPr>
              <a:t>out</a:t>
            </a:r>
            <a:r>
              <a:rPr lang="es-ES" sz="2800" dirty="1">
                <a:latin typeface="+mn-lt"/>
              </a:rPr>
              <a:t> </a:t>
            </a:r>
          </a:p>
          <a:p>
            <a:r>
              <a:rPr lang="es-ES" sz="2800" dirty="1"/>
              <a:t>Summary</a:t>
            </a:r>
          </a:p>
          <a:p>
            <a:r>
              <a:rPr lang="es-ES" sz="2800" dirty="1"/>
              <a:t>Time for questions!</a:t>
            </a:r>
          </a:p>
          <a:p>
            <a:pPr marL="514350" indent="-514350">
              <a:buFont typeface="Calibri" panose="020f0502020204030204" pitchFamily="34" charset="0"/>
              <a:buAutoNum type="alphaLcPeriod" startAt="1"/>
            </a:pPr>
            <a:endParaRPr lang="es-ES" sz="2400"/>
          </a:p>
        </p:txBody>
      </p:sp>
      <p:sp>
        <p:nvSpPr>
          <p:cNvPr id="15" name="Slide Number Placeholder 14">
            <a:extLst>
              <a:ext uri="{FF2B5EF4-FFF2-40B4-BE49-F238E27FC236}">
                <a16:creationId xmlns:a16="http://schemas.microsoft.com/office/drawing/2014/main" id="{134FE310-817C-498B-928F-BB47ECE95E22}"/>
              </a:ext>
            </a:extLst>
          </p:cNvPr>
          <p:cNvSpPr>
            <a:spLocks noGrp="1"/>
          </p:cNvSpPr>
          <p:nvPr>
            <p:ph type="sldNum" sz="quarter" idx="4"/>
          </p:nvPr>
        </p:nvSpPr>
        <p:spPr>
          <a:xfrm>
            <a:off x="11419242" y="6480000"/>
            <a:ext cx="321908" cy="246810"/>
          </a:xfrm>
        </p:spPr>
        <p:txBody>
          <a:bodyPr/>
          <a:lstStyle/>
          <a:p>
            <a:fld id="{AE40F04C-0113-48AC-B208-C432829543B5}" type="slidenum">
              <a:rPr lang="en-GB" smtClean="0"/>
              <a:t>2</a:t>
            </a:fld>
            <a:endParaRPr lang="en-GB"/>
          </a:p>
        </p:txBody>
      </p:sp>
    </p:spTree>
    <p:extLst>
      <p:ext uri="{BB962C8B-B14F-4D97-AF65-F5344CB8AC3E}">
        <p14:creationId xmlns:p14="http://schemas.microsoft.com/office/powerpoint/2010/main" val="12247795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399C7C06-56E9-15ED-BA76-84D3E8167C96}"/>
              </a:ext>
            </a:extLst>
          </p:cNvPr>
          <p:cNvSpPr>
            <a:spLocks noGrp="1"/>
          </p:cNvSpPr>
          <p:nvPr>
            <p:ph type="sldNum" sz="quarter" idx="12"/>
          </p:nvPr>
        </p:nvSpPr>
        <p:spPr>
          <a:xfrm>
            <a:off x="11419242" y="6480000"/>
            <a:ext cx="321908" cy="246810"/>
          </a:xfrm>
        </p:spPr>
        <p:txBody>
          <a:bodyPr anchor="b">
            <a:normAutofit/>
          </a:bodyPr>
          <a:lstStyle/>
          <a:p>
            <a:pPr>
              <a:spcAft>
                <a:spcPts val="600"/>
              </a:spcAft>
            </a:pPr>
            <a:fld id="{AE40F04C-0113-48AC-B208-C432829543B5}" type="slidenum">
              <a:rPr lang="en-GB" smtClean="0"/>
              <a:t>0</a:t>
            </a:fld>
            <a:endParaRPr lang="en-GB"/>
          </a:p>
        </p:txBody>
      </p:sp>
      <p:sp>
        <p:nvSpPr>
          <p:cNvPr id="2" name="Titel 1">
            <a:extLst>
              <a:ext uri="{FF2B5EF4-FFF2-40B4-BE49-F238E27FC236}">
                <a16:creationId xmlns:a16="http://schemas.microsoft.com/office/drawing/2014/main" id="{553214A7-5D49-4231-B390-1DC4888376D1}"/>
              </a:ext>
            </a:extLst>
          </p:cNvPr>
          <p:cNvSpPr>
            <a:spLocks noGrp="1"/>
          </p:cNvSpPr>
          <p:nvPr>
            <p:ph idx="1"/>
          </p:nvPr>
        </p:nvSpPr>
        <p:spPr>
          <a:xfrm>
            <a:off x="215153" y="1530000"/>
            <a:ext cx="8982109" cy="4599338"/>
          </a:xfrm>
        </p:spPr>
        <p:txBody>
          <a:bodyPr vert="horz" lIns="91440" tIns="45720" rIns="91440" bIns="45720" rtlCol="0" anchor="t">
            <a:normAutofit/>
          </a:bodyPr>
          <a:lstStyle/>
          <a:p>
            <a:r>
              <a:rPr lang="es-ES" b="1" dirty="1"/>
              <a:t>What is the Unified Patent Court?</a:t>
            </a:r>
            <a:endParaRPr lang="en-US" b="1"/>
          </a:p>
        </p:txBody>
      </p:sp>
    </p:spTree>
    <p:extLst>
      <p:ext uri="{BB962C8B-B14F-4D97-AF65-F5344CB8AC3E}">
        <p14:creationId xmlns:p14="http://schemas.microsoft.com/office/powerpoint/2010/main" val="39412605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3214A7-5D49-4231-B390-1DC4888376D1}"/>
              </a:ext>
            </a:extLst>
          </p:cNvPr>
          <p:cNvSpPr>
            <a:spLocks noGrp="1"/>
          </p:cNvSpPr>
          <p:nvPr>
            <p:ph type="title"/>
          </p:nvPr>
        </p:nvSpPr>
        <p:spPr>
          <a:xfrm>
            <a:off x="449263" y="452438"/>
            <a:ext cx="8747999" cy="394727"/>
          </a:xfrm>
        </p:spPr>
        <p:txBody>
          <a:bodyPr anchor="t">
            <a:noAutofit/>
          </a:bodyPr>
          <a:lstStyle/>
          <a:p>
            <a:r>
              <a:rPr lang="es-ES" b="1" dirty="1"/>
              <a:t>What is the Unified Patent Court?</a:t>
            </a:r>
          </a:p>
        </p:txBody>
      </p:sp>
      <p:sp>
        <p:nvSpPr>
          <p:cNvPr id="3" name="Tijdelijke aanduiding voor inhoud 2">
            <a:extLst>
              <a:ext uri="{FF2B5EF4-FFF2-40B4-BE49-F238E27FC236}">
                <a16:creationId xmlns:a16="http://schemas.microsoft.com/office/drawing/2014/main" id="{5B471FC9-C60C-4088-845B-0E22CB14249E}"/>
              </a:ext>
            </a:extLst>
          </p:cNvPr>
          <p:cNvSpPr>
            <a:spLocks noGrp="1"/>
          </p:cNvSpPr>
          <p:nvPr>
            <p:ph idx="1"/>
          </p:nvPr>
        </p:nvSpPr>
        <p:spPr>
          <a:xfrm>
            <a:off x="450057" y="1345263"/>
            <a:ext cx="11291886" cy="5060299"/>
          </a:xfrm>
        </p:spPr>
        <p:txBody>
          <a:bodyPr anchor="t">
            <a:normAutofit/>
          </a:bodyPr>
          <a:lstStyle/>
          <a:p>
            <a:pPr>
              <a:lnSpc>
                <a:spcPct val="110000"/>
              </a:lnSpc>
              <a:spcAft>
                <a:spcPts val="600"/>
              </a:spcAft>
              <a:buFont typeface="Wingdings" panose="05000000000000000000" pitchFamily="2" charset="2"/>
              <a:buChar char="Ø"/>
            </a:pPr>
            <a:r>
              <a:rPr lang="es-ES" sz="2000" dirty="1"/>
              <a:t>The UPC will be the PATENT court of justice for UPCA members.</a:t>
            </a:r>
          </a:p>
          <a:p>
            <a:pPr>
              <a:lnSpc>
                <a:spcPct val="110000"/>
              </a:lnSpc>
              <a:spcAft>
                <a:spcPts val="600"/>
              </a:spcAft>
              <a:buFont typeface="Wingdings" panose="05000000000000000000" pitchFamily="2" charset="2"/>
              <a:buChar char="Ø"/>
            </a:pPr>
            <a:r>
              <a:rPr lang="es-ES" sz="2000" dirty="1"/>
              <a:t>It will substitute national courts in litigation of EPO patents (applications), but NOT of national patents.</a:t>
            </a:r>
          </a:p>
          <a:p>
            <a:pPr>
              <a:lnSpc>
                <a:spcPct val="110000"/>
              </a:lnSpc>
              <a:spcAft>
                <a:spcPts val="600"/>
              </a:spcAft>
              <a:buFont typeface="Wingdings" panose="05000000000000000000" pitchFamily="2" charset="2"/>
              <a:buChar char="Ø"/>
            </a:pPr>
            <a:r>
              <a:rPr lang="es-ES" sz="2000" dirty="1"/>
              <a:t>It will have competence over EPO applications, EPO granted patents and SPCs in countries part of the UPCA.</a:t>
            </a:r>
          </a:p>
          <a:p>
            <a:pPr>
              <a:lnSpc>
                <a:spcPct val="110000"/>
              </a:lnSpc>
              <a:spcAft>
                <a:spcPts val="600"/>
              </a:spcAft>
              <a:buFont typeface="Wingdings" panose="05000000000000000000" pitchFamily="2" charset="2"/>
              <a:buChar char="Ø"/>
            </a:pPr>
            <a:r>
              <a:rPr lang="es-ES" sz="2000" b="1" dirty="1"/>
              <a:t>Long arm jurisdiction</a:t>
            </a:r>
            <a:r>
              <a:rPr lang="es-ES" sz="2000" dirty="1"/>
              <a:t>: Sometimes a UPC decision could be binding for non-UPCA countries.</a:t>
            </a:r>
          </a:p>
          <a:p>
            <a:pPr>
              <a:lnSpc>
                <a:spcPct val="110000"/>
              </a:lnSpc>
              <a:spcAft>
                <a:spcPts val="600"/>
              </a:spcAft>
              <a:buFont typeface="Wingdings" panose="05000000000000000000" pitchFamily="2" charset="2"/>
              <a:buChar char="Ø"/>
            </a:pPr>
            <a:r>
              <a:rPr lang="en-US" sz="2000" b="1" dirty="1"/>
              <a:t>Central revocation</a:t>
            </a:r>
            <a:r>
              <a:rPr lang="en-US" sz="2000" dirty="1"/>
              <a:t>: If patent challenged through UPC, it is challenged in all UPCA members (also for </a:t>
            </a:r>
            <a:r>
              <a:rPr lang="en-US" sz="2000" b="1" dirty="1"/>
              <a:t>validation route</a:t>
            </a:r>
            <a:r>
              <a:rPr lang="en-US" sz="2000" dirty="1"/>
              <a:t>).</a:t>
            </a:r>
          </a:p>
          <a:p>
            <a:pPr>
              <a:lnSpc>
                <a:spcPct val="110000"/>
              </a:lnSpc>
              <a:spcAft>
                <a:spcPts val="600"/>
              </a:spcAft>
              <a:buFont typeface="Wingdings" panose="05000000000000000000" pitchFamily="2" charset="2"/>
              <a:buChar char="Ø"/>
            </a:pPr>
            <a:r>
              <a:rPr lang="nl-NL" sz="2000" b="1" u="sng" dirty="1"/>
              <a:t>When coming into force, European patent applications, granted patents and SPCs will automatically fall under the UPC</a:t>
            </a:r>
            <a:r>
              <a:rPr lang="nl-NL" sz="2000" dirty="1"/>
              <a:t>.</a:t>
            </a:r>
          </a:p>
          <a:p>
            <a:pPr>
              <a:lnSpc>
                <a:spcPct val="110000"/>
              </a:lnSpc>
              <a:spcAft>
                <a:spcPts val="600"/>
              </a:spcAft>
              <a:buFont typeface="Wingdings" panose="05000000000000000000" pitchFamily="2" charset="2"/>
              <a:buChar char="Ø"/>
            </a:pPr>
            <a:r>
              <a:rPr lang="nl-NL" sz="2000" b="1" u="sng" dirty="1"/>
              <a:t>Retroactively</a:t>
            </a:r>
            <a:r>
              <a:rPr lang="nl-NL" sz="2000" dirty="1"/>
              <a:t>. So EP patent applications and validations still in force from last 20 years!!</a:t>
            </a:r>
          </a:p>
          <a:p>
            <a:pPr>
              <a:lnSpc>
                <a:spcPct val="110000"/>
              </a:lnSpc>
              <a:spcAft>
                <a:spcPts val="600"/>
              </a:spcAft>
              <a:buFont typeface="Wingdings" panose="05000000000000000000" pitchFamily="2" charset="2"/>
              <a:buChar char="Ø"/>
            </a:pPr>
            <a:r>
              <a:rPr lang="nl-NL" sz="2000" dirty="1"/>
              <a:t>Unless we opt-out.</a:t>
            </a:r>
          </a:p>
          <a:p>
            <a:pPr>
              <a:lnSpc>
                <a:spcPct val="110000"/>
              </a:lnSpc>
              <a:spcAft>
                <a:spcPts val="600"/>
              </a:spcAft>
              <a:buFont typeface="Wingdings" panose="05000000000000000000" pitchFamily="2" charset="2"/>
              <a:buChar char="Ø"/>
            </a:pPr>
            <a:endParaRPr lang="en-US" sz="2000"/>
          </a:p>
          <a:p>
            <a:pPr marL="0" indent="0">
              <a:lnSpc>
                <a:spcPct val="110000"/>
              </a:lnSpc>
              <a:spcAft>
                <a:spcPts val="600"/>
              </a:spcAft>
              <a:buNone/>
            </a:pPr>
            <a:endParaRPr lang="es-ES" sz="2000"/>
          </a:p>
        </p:txBody>
      </p:sp>
      <p:sp>
        <p:nvSpPr>
          <p:cNvPr id="12" name="Slide Number Placeholder 5">
            <a:extLst>
              <a:ext uri="{FF2B5EF4-FFF2-40B4-BE49-F238E27FC236}">
                <a16:creationId xmlns:a16="http://schemas.microsoft.com/office/drawing/2014/main" id="{97CFE710-621A-DA2E-E12E-AA005438DB67}"/>
              </a:ext>
            </a:extLst>
          </p:cNvPr>
          <p:cNvSpPr>
            <a:spLocks noGrp="1"/>
          </p:cNvSpPr>
          <p:nvPr>
            <p:ph type="sldNum" sz="quarter" idx="4"/>
          </p:nvPr>
        </p:nvSpPr>
        <p:spPr>
          <a:xfrm>
            <a:off x="11419242" y="6480000"/>
            <a:ext cx="321908" cy="246810"/>
          </a:xfrm>
        </p:spPr>
        <p:txBody>
          <a:bodyPr/>
          <a:lstStyle/>
          <a:p>
            <a:pPr>
              <a:spcAft>
                <a:spcPts val="600"/>
              </a:spcAft>
            </a:pPr>
            <a:fld id="{AE40F04C-0113-48AC-B208-C432829543B5}" type="slidenum">
              <a:rPr lang="en-GB" smtClean="0"/>
              <a:t>4</a:t>
            </a:fld>
            <a:endParaRPr lang="en-GB"/>
          </a:p>
        </p:txBody>
      </p:sp>
    </p:spTree>
    <p:extLst>
      <p:ext uri="{BB962C8B-B14F-4D97-AF65-F5344CB8AC3E}">
        <p14:creationId xmlns:p14="http://schemas.microsoft.com/office/powerpoint/2010/main" val="9534730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399C7C06-56E9-15ED-BA76-84D3E8167C96}"/>
              </a:ext>
            </a:extLst>
          </p:cNvPr>
          <p:cNvSpPr>
            <a:spLocks noGrp="1"/>
          </p:cNvSpPr>
          <p:nvPr>
            <p:ph type="sldNum" sz="quarter" idx="12"/>
          </p:nvPr>
        </p:nvSpPr>
        <p:spPr>
          <a:xfrm>
            <a:off x="11419242" y="6480000"/>
            <a:ext cx="321908" cy="246810"/>
          </a:xfrm>
        </p:spPr>
        <p:txBody>
          <a:bodyPr anchor="b">
            <a:normAutofit/>
          </a:bodyPr>
          <a:lstStyle/>
          <a:p>
            <a:pPr>
              <a:spcAft>
                <a:spcPts val="600"/>
              </a:spcAft>
            </a:pPr>
            <a:fld id="{AE40F04C-0113-48AC-B208-C432829543B5}" type="slidenum">
              <a:rPr lang="en-GB" smtClean="0"/>
              <a:t>0</a:t>
            </a:fld>
            <a:endParaRPr lang="en-GB"/>
          </a:p>
        </p:txBody>
      </p:sp>
      <p:sp>
        <p:nvSpPr>
          <p:cNvPr id="2" name="Titel 1">
            <a:extLst>
              <a:ext uri="{FF2B5EF4-FFF2-40B4-BE49-F238E27FC236}">
                <a16:creationId xmlns:a16="http://schemas.microsoft.com/office/drawing/2014/main" id="{553214A7-5D49-4231-B390-1DC4888376D1}"/>
              </a:ext>
            </a:extLst>
          </p:cNvPr>
          <p:cNvSpPr>
            <a:spLocks noGrp="1"/>
          </p:cNvSpPr>
          <p:nvPr>
            <p:ph idx="1"/>
          </p:nvPr>
        </p:nvSpPr>
        <p:spPr>
          <a:xfrm>
            <a:off x="215153" y="1530000"/>
            <a:ext cx="8982109" cy="4599338"/>
          </a:xfrm>
        </p:spPr>
        <p:txBody>
          <a:bodyPr vert="horz" lIns="91440" tIns="45720" rIns="91440" bIns="45720" rtlCol="0" anchor="t">
            <a:normAutofit/>
          </a:bodyPr>
          <a:lstStyle/>
          <a:p>
            <a:r>
              <a:rPr lang="es-ES" b="1" dirty="1"/>
              <a:t>Timelines</a:t>
            </a:r>
            <a:endParaRPr lang="en-US" b="1"/>
          </a:p>
        </p:txBody>
      </p:sp>
    </p:spTree>
    <p:extLst>
      <p:ext uri="{BB962C8B-B14F-4D97-AF65-F5344CB8AC3E}">
        <p14:creationId xmlns:p14="http://schemas.microsoft.com/office/powerpoint/2010/main" val="41183707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846CA-C240-4091-918A-B00AA60C1DA5}"/>
              </a:ext>
            </a:extLst>
          </p:cNvPr>
          <p:cNvSpPr>
            <a:spLocks noGrp="1"/>
          </p:cNvSpPr>
          <p:nvPr>
            <p:ph type="title"/>
          </p:nvPr>
        </p:nvSpPr>
        <p:spPr/>
        <p:txBody>
          <a:bodyPr/>
          <a:lstStyle/>
          <a:p>
            <a:r>
              <a:rPr lang="es-ES" sz="3600" b="1" dirty="1"/>
              <a:t>Timelines</a:t>
            </a:r>
            <a:endParaRPr lang="en-GB">
              <a:solidFill>
                <a:srgbClr val="FC515B"/>
              </a:solidFill>
            </a:endParaRPr>
          </a:p>
        </p:txBody>
      </p:sp>
      <p:sp>
        <p:nvSpPr>
          <p:cNvPr id="3" name="Content Placeholder 2">
            <a:extLst>
              <a:ext uri="{FF2B5EF4-FFF2-40B4-BE49-F238E27FC236}">
                <a16:creationId xmlns:a16="http://schemas.microsoft.com/office/drawing/2014/main" id="{D276B51E-9709-478F-BF80-9DD6A23D4A3A}"/>
              </a:ext>
            </a:extLst>
          </p:cNvPr>
          <p:cNvSpPr>
            <a:spLocks noGrp="1"/>
          </p:cNvSpPr>
          <p:nvPr>
            <p:ph idx="1"/>
          </p:nvPr>
        </p:nvSpPr>
        <p:spPr>
          <a:xfrm>
            <a:off x="449264" y="1345263"/>
            <a:ext cx="8747998" cy="4364039"/>
          </a:xfrm>
        </p:spPr>
        <p:txBody>
          <a:bodyPr/>
          <a:lstStyle/>
          <a:p>
            <a:pPr marL="457200" indent="-457200">
              <a:buFont typeface="+mj-lt"/>
              <a:buAutoNum type="arabicPeriod" startAt="1"/>
            </a:pPr>
            <a:r>
              <a:rPr lang="nl-NL" b="1" dirty="1"/>
              <a:t>TIMELINE </a:t>
            </a:r>
            <a:r>
              <a:rPr lang="nl-NL" b="1" dirty="1">
                <a:solidFill>
                  <a:srgbClr val="FF0000"/>
                </a:solidFill>
              </a:rPr>
              <a:t>BEFORE</a:t>
            </a:r>
            <a:r>
              <a:rPr lang="nl-NL" b="1" dirty="1"/>
              <a:t> UPCA ENTERS INTO FORCE</a:t>
            </a:r>
          </a:p>
          <a:p>
            <a:pPr marL="292608" lvl="1"/>
            <a:r>
              <a:rPr lang="nl-NL" sz="2000" dirty="1">
                <a:latin typeface="+mn-lt"/>
              </a:rPr>
              <a:t>Before</a:t>
            </a:r>
            <a:r>
              <a:rPr lang="nl-NL" sz="2000" dirty="1">
                <a:latin typeface="+mn-lt"/>
              </a:rPr>
              <a:t> </a:t>
            </a:r>
            <a:r>
              <a:rPr lang="nl-NL" sz="2000" dirty="1">
                <a:latin typeface="+mn-lt"/>
              </a:rPr>
              <a:t>the</a:t>
            </a:r>
            <a:r>
              <a:rPr lang="nl-NL" sz="2000" dirty="1">
                <a:latin typeface="+mn-lt"/>
              </a:rPr>
              <a:t> EPO: </a:t>
            </a:r>
            <a:r>
              <a:rPr lang="nl-NL" sz="2000" dirty="1">
                <a:solidFill>
                  <a:srgbClr val="FC515B"/>
                </a:solidFill>
                <a:latin typeface="+mn-lt"/>
                <a:ea typeface="+mj-ea"/>
                <a:cs typeface="+mj-cs"/>
              </a:rPr>
              <a:t>EPO TRANSITIONAL MEASURES </a:t>
            </a:r>
          </a:p>
          <a:p>
            <a:pPr marL="292608" lvl="1"/>
            <a:r>
              <a:rPr lang="nl-NL" sz="2000" dirty="1">
                <a:latin typeface="+mn-lt"/>
              </a:rPr>
              <a:t>Before</a:t>
            </a:r>
            <a:r>
              <a:rPr lang="nl-NL" sz="2000" dirty="1">
                <a:latin typeface="+mn-lt"/>
              </a:rPr>
              <a:t> </a:t>
            </a:r>
            <a:r>
              <a:rPr lang="nl-NL" sz="2000" dirty="1">
                <a:latin typeface="+mn-lt"/>
              </a:rPr>
              <a:t>the</a:t>
            </a:r>
            <a:r>
              <a:rPr lang="nl-NL" sz="2000" dirty="1">
                <a:latin typeface="+mn-lt"/>
              </a:rPr>
              <a:t> UPC: </a:t>
            </a:r>
            <a:r>
              <a:rPr lang="nl-NL" sz="2000" dirty="1">
                <a:solidFill>
                  <a:srgbClr val="FC515B"/>
                </a:solidFill>
                <a:latin typeface="+mn-lt"/>
                <a:ea typeface="+mj-ea"/>
                <a:cs typeface="+mj-cs"/>
              </a:rPr>
              <a:t>SUNRISE PERIOD</a:t>
            </a:r>
          </a:p>
          <a:p>
            <a:pPr marL="457200" indent="-457200">
              <a:buFont typeface="+mj-lt"/>
              <a:buAutoNum type="arabicPeriod" startAt="1"/>
            </a:pPr>
            <a:r>
              <a:rPr lang="nl-NL" b="1" dirty="1"/>
              <a:t>TIMELINE </a:t>
            </a:r>
            <a:r>
              <a:rPr lang="nl-NL" b="1" dirty="1">
                <a:solidFill>
                  <a:srgbClr val="FF0000"/>
                </a:solidFill>
              </a:rPr>
              <a:t>AFTER</a:t>
            </a:r>
            <a:r>
              <a:rPr lang="nl-NL" b="1" dirty="1"/>
              <a:t> UPCA ENTERS INTO FORCE</a:t>
            </a:r>
          </a:p>
        </p:txBody>
      </p:sp>
      <p:sp>
        <p:nvSpPr>
          <p:cNvPr id="15" name="Slide Number Placeholder 14">
            <a:extLst>
              <a:ext uri="{FF2B5EF4-FFF2-40B4-BE49-F238E27FC236}">
                <a16:creationId xmlns:a16="http://schemas.microsoft.com/office/drawing/2014/main" id="{134FE310-817C-498B-928F-BB47ECE95E22}"/>
              </a:ext>
            </a:extLst>
          </p:cNvPr>
          <p:cNvSpPr>
            <a:spLocks noGrp="1"/>
          </p:cNvSpPr>
          <p:nvPr>
            <p:ph type="sldNum" sz="quarter" idx="4"/>
          </p:nvPr>
        </p:nvSpPr>
        <p:spPr>
          <a:xfrm>
            <a:off x="11419242" y="6480000"/>
            <a:ext cx="321908" cy="246810"/>
          </a:xfrm>
        </p:spPr>
        <p:txBody>
          <a:bodyPr/>
          <a:lstStyle/>
          <a:p>
            <a:fld id="{AE40F04C-0113-48AC-B208-C432829543B5}" type="slidenum">
              <a:rPr lang="en-GB" smtClean="0"/>
              <a:t>6</a:t>
            </a:fld>
            <a:endParaRPr lang="en-GB"/>
          </a:p>
        </p:txBody>
      </p:sp>
    </p:spTree>
    <p:extLst>
      <p:ext uri="{BB962C8B-B14F-4D97-AF65-F5344CB8AC3E}">
        <p14:creationId xmlns:p14="http://schemas.microsoft.com/office/powerpoint/2010/main" val="21826447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7" name="Tijdelijke aanduiding voor inhoud 6">
            <a:extLst>
              <a:ext uri="{FF2B5EF4-FFF2-40B4-BE49-F238E27FC236}">
                <a16:creationId xmlns:a16="http://schemas.microsoft.com/office/drawing/2014/main" id="{DEEE8886-2E6C-4898-B64E-8BA08CE77828}"/>
              </a:ext>
            </a:extLst>
          </p:cNvPr>
          <p:cNvSpPr>
            <a:spLocks noGrp="1"/>
          </p:cNvSpPr>
          <p:nvPr>
            <p:ph idx="1"/>
          </p:nvPr>
        </p:nvSpPr>
        <p:spPr>
          <a:xfrm>
            <a:off x="758469" y="2133498"/>
            <a:ext cx="10968711" cy="4110566"/>
          </a:xfrm>
        </p:spPr>
        <p:txBody>
          <a:bodyPr>
            <a:normAutofit fontScale="92500" lnSpcReduction="10000"/>
          </a:bodyPr>
          <a:lstStyle/>
          <a:p>
            <a:pPr marL="0" indent="0">
              <a:buNone/>
            </a:pPr>
            <a:endParaRPr lang="nl-NL"/>
          </a:p>
          <a:p>
            <a:pPr marL="0" indent="0">
              <a:buNone/>
            </a:pPr>
            <a:endParaRPr lang="nl-NL"/>
          </a:p>
          <a:p>
            <a:pPr marL="0" indent="0">
              <a:buNone/>
            </a:pPr>
            <a:endParaRPr lang="nl-NL"/>
          </a:p>
          <a:p>
            <a:pPr marL="0" indent="0">
              <a:buNone/>
            </a:pPr>
            <a:endParaRPr lang="nl-NL"/>
          </a:p>
          <a:p>
            <a:pPr marL="0" indent="0">
              <a:buNone/>
            </a:pPr>
            <a:endParaRPr lang="nl-NL"/>
          </a:p>
          <a:p>
            <a:pPr marL="0" indent="0">
              <a:buNone/>
            </a:pPr>
            <a:endParaRPr lang="nl-NL" b="1"/>
          </a:p>
          <a:p>
            <a:pPr marL="0" indent="0">
              <a:buNone/>
            </a:pPr>
            <a:r>
              <a:rPr lang="nl-NL" b="1" dirty="1"/>
              <a:t>IMPORTANT!</a:t>
            </a:r>
          </a:p>
          <a:p>
            <a:pPr marL="815975" lvl="2" indent="-457200">
              <a:buFont typeface="+mj-lt"/>
              <a:buAutoNum type="arabicPeriod" startAt="1"/>
            </a:pPr>
            <a:r>
              <a:rPr lang="nl-NL" dirty="1"/>
              <a:t>Although UP and UPC are connected, procedures are NOT.</a:t>
            </a:r>
          </a:p>
          <a:p>
            <a:pPr marL="815975" lvl="2" indent="-457200">
              <a:buFont typeface="+mj-lt"/>
              <a:buAutoNum type="arabicPeriod" startAt="1"/>
            </a:pPr>
            <a:r>
              <a:rPr lang="nl-NL" dirty="1"/>
              <a:t>Opting-out and requesting representation is to be done in the CMS of the UPC.</a:t>
            </a:r>
          </a:p>
          <a:p>
            <a:pPr marL="815975" lvl="2" indent="-457200">
              <a:buFont typeface="+mj-lt"/>
              <a:buAutoNum type="arabicPeriod" startAt="1"/>
            </a:pPr>
            <a:r>
              <a:rPr lang="nl-NL" b="1" dirty="1"/>
              <a:t>UPC Sunrise period</a:t>
            </a:r>
            <a:r>
              <a:rPr lang="nl-NL" dirty="1"/>
              <a:t>: you can to opt-out and request UPC representative </a:t>
            </a:r>
            <a:r>
              <a:rPr lang="nl-NL" b="1" u="sng" dirty="1"/>
              <a:t>before</a:t>
            </a:r>
            <a:r>
              <a:rPr lang="nl-NL" dirty="1"/>
              <a:t> UPCA comes into force. </a:t>
            </a:r>
            <a:r>
              <a:rPr lang="nl-NL" u="sng" dirty="1"/>
              <a:t>But you can always do this later</a:t>
            </a:r>
            <a:r>
              <a:rPr lang="nl-NL" dirty="1"/>
              <a:t>. </a:t>
            </a:r>
          </a:p>
        </p:txBody>
      </p:sp>
      <p:cxnSp>
        <p:nvCxnSpPr>
          <p:cNvPr id="5" name="Rechte verbindingslijn met pijl 4">
            <a:extLst>
              <a:ext uri="{FF2B5EF4-FFF2-40B4-BE49-F238E27FC236}">
                <a16:creationId xmlns:a16="http://schemas.microsoft.com/office/drawing/2014/main" id="{D606BD73-E724-4CF2-BCD1-7CB9217972E5}"/>
              </a:ext>
            </a:extLst>
          </p:cNvPr>
          <p:cNvCxnSpPr/>
          <p:nvPr/>
        </p:nvCxnSpPr>
        <p:spPr>
          <a:xfrm flipV="1">
            <a:off x="4340180" y="2945491"/>
            <a:ext cx="3749679" cy="8"/>
          </a:xfrm>
          <a:prstGeom prst="straightConnector1"/>
          <a:ln w="38100" cap="flat" algn="ctr">
            <a:prstDash val="solid"/>
            <a:tailEnd type="triangle"/>
          </a:ln>
        </p:spPr>
        <p:style>
          <a:lnRef idx="1">
            <a:schemeClr val="accent1"/>
          </a:lnRef>
          <a:fillRef idx="0">
            <a:schemeClr val="accent1"/>
          </a:fillRef>
          <a:effectRef idx="0">
            <a:schemeClr val="accent1"/>
          </a:effectRef>
          <a:fontRef idx="minor">
            <a:schemeClr val="tx1"/>
          </a:fontRef>
        </p:style>
      </p:cxnSp>
      <p:sp>
        <p:nvSpPr>
          <p:cNvPr id="6" name="Tekstvak 5">
            <a:extLst>
              <a:ext uri="{FF2B5EF4-FFF2-40B4-BE49-F238E27FC236}">
                <a16:creationId xmlns:a16="http://schemas.microsoft.com/office/drawing/2014/main" id="{99EB084D-0B2F-4F8A-8293-90702774A20B}"/>
              </a:ext>
            </a:extLst>
          </p:cNvPr>
          <p:cNvSpPr txBox="1"/>
          <p:nvPr/>
        </p:nvSpPr>
        <p:spPr>
          <a:xfrm>
            <a:off x="2583809" y="2622325"/>
            <a:ext cx="1595191" cy="646331"/>
          </a:xfrm>
          <a:prstGeom prst="rect"/>
          <a:noFill/>
        </p:spPr>
        <p:txBody>
          <a:bodyPr wrap="square" rtlCol="0">
            <a:spAutoFit/>
          </a:bodyPr>
          <a:lstStyle/>
          <a:p>
            <a:pPr algn="r"/>
            <a:r>
              <a:rPr lang="nl-NL" b="1" dirty="1">
                <a:solidFill>
                  <a:schemeClr val="bg1"/>
                </a:solidFill>
              </a:rPr>
              <a:t>Germany Ratification</a:t>
            </a:r>
          </a:p>
        </p:txBody>
      </p:sp>
      <p:cxnSp>
        <p:nvCxnSpPr>
          <p:cNvPr id="11" name="Rechte verbindingslijn 10">
            <a:extLst>
              <a:ext uri="{FF2B5EF4-FFF2-40B4-BE49-F238E27FC236}">
                <a16:creationId xmlns:a16="http://schemas.microsoft.com/office/drawing/2014/main" id="{5D2B9022-28D3-4D02-8233-AB13E2C859CE}"/>
              </a:ext>
            </a:extLst>
          </p:cNvPr>
          <p:cNvCxnSpPr/>
          <p:nvPr/>
        </p:nvCxnSpPr>
        <p:spPr>
          <a:xfrm>
            <a:off x="6555346" y="2445989"/>
            <a:ext cx="0" cy="927925"/>
          </a:xfrm>
          <a:prstGeom prst="line"/>
          <a:ln w="28575" cap="flat" algn="ctr">
            <a:prstDash val="solid"/>
          </a:ln>
        </p:spPr>
        <p:style>
          <a:lnRef idx="1">
            <a:schemeClr val="accent1"/>
          </a:lnRef>
          <a:fillRef idx="0">
            <a:schemeClr val="accent1"/>
          </a:fillRef>
          <a:effectRef idx="0">
            <a:schemeClr val="accent1"/>
          </a:effectRef>
          <a:fontRef idx="minor">
            <a:schemeClr val="tx1"/>
          </a:fontRef>
        </p:style>
      </p:cxnSp>
      <p:sp>
        <p:nvSpPr>
          <p:cNvPr id="12" name="Rechteraccolade 11">
            <a:extLst>
              <a:ext uri="{FF2B5EF4-FFF2-40B4-BE49-F238E27FC236}">
                <a16:creationId xmlns:a16="http://schemas.microsoft.com/office/drawing/2014/main" id="{5B80C643-17D5-4779-9ED3-249C716310D5}"/>
              </a:ext>
            </a:extLst>
          </p:cNvPr>
          <p:cNvSpPr/>
          <p:nvPr/>
        </p:nvSpPr>
        <p:spPr>
          <a:xfrm rot="16200000">
            <a:off x="5153128" y="1543275"/>
            <a:ext cx="607877" cy="2196555"/>
          </a:xfrm>
          <a:prstGeom prst="rightBrace">
            <a:avLst>
              <a:gd name="adj1" fmla="val 19143"/>
              <a:gd name="adj2" fmla="val 50000"/>
            </a:avLst>
          </a:prstGeom>
          <a:ln w="38100" cap="flat" algn="ctr">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3" name="Rechteraccolade 12">
            <a:extLst>
              <a:ext uri="{FF2B5EF4-FFF2-40B4-BE49-F238E27FC236}">
                <a16:creationId xmlns:a16="http://schemas.microsoft.com/office/drawing/2014/main" id="{699BFC84-B89B-435F-BBE0-93B8D7124FFC}"/>
              </a:ext>
            </a:extLst>
          </p:cNvPr>
          <p:cNvSpPr/>
          <p:nvPr/>
        </p:nvSpPr>
        <p:spPr>
          <a:xfrm rot="5400000">
            <a:off x="5153128" y="2185905"/>
            <a:ext cx="607877" cy="2196555"/>
          </a:xfrm>
          <a:prstGeom prst="rightBrace">
            <a:avLst>
              <a:gd name="adj1" fmla="val 19143"/>
              <a:gd name="adj2" fmla="val 50000"/>
            </a:avLst>
          </a:prstGeom>
          <a:ln w="38100" cap="flat" algn="ctr">
            <a:solidFill>
              <a:srgbClr val="FF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solidFill>
                <a:srgbClr val="FF0000"/>
              </a:solidFill>
            </a:endParaRPr>
          </a:p>
        </p:txBody>
      </p:sp>
      <p:sp>
        <p:nvSpPr>
          <p:cNvPr id="14" name="Tekstvak 13">
            <a:extLst>
              <a:ext uri="{FF2B5EF4-FFF2-40B4-BE49-F238E27FC236}">
                <a16:creationId xmlns:a16="http://schemas.microsoft.com/office/drawing/2014/main" id="{28E5EAA3-D194-4112-8ECC-361CAD08AC12}"/>
              </a:ext>
            </a:extLst>
          </p:cNvPr>
          <p:cNvSpPr txBox="1"/>
          <p:nvPr/>
        </p:nvSpPr>
        <p:spPr>
          <a:xfrm>
            <a:off x="3929276" y="1967930"/>
            <a:ext cx="3055580" cy="369332"/>
          </a:xfrm>
          <a:prstGeom prst="rect"/>
          <a:noFill/>
        </p:spPr>
        <p:txBody>
          <a:bodyPr wrap="none" rtlCol="0">
            <a:spAutoFit/>
          </a:bodyPr>
          <a:lstStyle/>
          <a:p>
            <a:r>
              <a:rPr lang="nl-NL" b="1" dirty="1">
                <a:solidFill>
                  <a:schemeClr val="accent2"/>
                </a:solidFill>
              </a:rPr>
              <a:t>EPO PROVISIONAL MEASURES</a:t>
            </a:r>
          </a:p>
        </p:txBody>
      </p:sp>
      <p:sp>
        <p:nvSpPr>
          <p:cNvPr id="15" name="Tekstvak 14">
            <a:extLst>
              <a:ext uri="{FF2B5EF4-FFF2-40B4-BE49-F238E27FC236}">
                <a16:creationId xmlns:a16="http://schemas.microsoft.com/office/drawing/2014/main" id="{16C78DA5-64AB-4315-888A-7FA7148DBF8E}"/>
              </a:ext>
            </a:extLst>
          </p:cNvPr>
          <p:cNvSpPr txBox="1"/>
          <p:nvPr/>
        </p:nvSpPr>
        <p:spPr>
          <a:xfrm>
            <a:off x="4363717" y="3764818"/>
            <a:ext cx="2637260" cy="369332"/>
          </a:xfrm>
          <a:prstGeom prst="rect"/>
          <a:noFill/>
        </p:spPr>
        <p:txBody>
          <a:bodyPr wrap="none" rtlCol="0">
            <a:spAutoFit/>
          </a:bodyPr>
          <a:lstStyle/>
          <a:p>
            <a:r>
              <a:rPr lang="nl-NL" b="1" dirty="1">
                <a:solidFill>
                  <a:srgbClr val="FF0000"/>
                </a:solidFill>
              </a:rPr>
              <a:t>UPC SUNRISE PERIOD</a:t>
            </a:r>
          </a:p>
        </p:txBody>
      </p:sp>
      <p:cxnSp>
        <p:nvCxnSpPr>
          <p:cNvPr id="18" name="Rechte verbindingslijn met pijl 17">
            <a:extLst>
              <a:ext uri="{FF2B5EF4-FFF2-40B4-BE49-F238E27FC236}">
                <a16:creationId xmlns:a16="http://schemas.microsoft.com/office/drawing/2014/main" id="{13AC4809-6B91-4F3A-A292-C1962058FD11}"/>
              </a:ext>
            </a:extLst>
          </p:cNvPr>
          <p:cNvCxnSpPr/>
          <p:nvPr/>
        </p:nvCxnSpPr>
        <p:spPr>
          <a:xfrm flipH="1" flipV="1">
            <a:off x="5482774" y="2945491"/>
            <a:ext cx="2180155" cy="927351"/>
          </a:xfrm>
          <a:prstGeom prst="straightConnector1"/>
          <a:ln w="6350" cap="flat" algn="ctr">
            <a:prstDash val="solid"/>
            <a:tailEnd type="triangle"/>
          </a:ln>
        </p:spPr>
        <p:style>
          <a:lnRef idx="1">
            <a:schemeClr val="accent1"/>
          </a:lnRef>
          <a:fillRef idx="0">
            <a:schemeClr val="accent1"/>
          </a:fillRef>
          <a:effectRef idx="0">
            <a:schemeClr val="accent1"/>
          </a:effectRef>
          <a:fontRef idx="minor">
            <a:schemeClr val="tx1"/>
          </a:fontRef>
        </p:style>
      </p:cxnSp>
      <p:sp>
        <p:nvSpPr>
          <p:cNvPr id="20" name="Tekstvak 19">
            <a:extLst>
              <a:ext uri="{FF2B5EF4-FFF2-40B4-BE49-F238E27FC236}">
                <a16:creationId xmlns:a16="http://schemas.microsoft.com/office/drawing/2014/main" id="{2FE55219-788C-4443-B5B7-0B18CB57796C}"/>
              </a:ext>
            </a:extLst>
          </p:cNvPr>
          <p:cNvSpPr txBox="1"/>
          <p:nvPr/>
        </p:nvSpPr>
        <p:spPr>
          <a:xfrm>
            <a:off x="7662929" y="3903318"/>
            <a:ext cx="4428007" cy="369332"/>
          </a:xfrm>
          <a:prstGeom prst="rect"/>
          <a:noFill/>
        </p:spPr>
        <p:txBody>
          <a:bodyPr wrap="none" rtlCol="0">
            <a:spAutoFit/>
          </a:bodyPr>
          <a:lstStyle/>
          <a:p>
            <a:r>
              <a:rPr lang="nl-NL" b="1" dirty="1">
                <a:solidFill>
                  <a:schemeClr val="bg1"/>
                </a:solidFill>
              </a:rPr>
              <a:t>3/4 MONTHS from 01 January 2023 (?)</a:t>
            </a:r>
          </a:p>
        </p:txBody>
      </p:sp>
      <p:cxnSp>
        <p:nvCxnSpPr>
          <p:cNvPr id="22" name="Rechte verbindingslijn met pijl 21">
            <a:extLst>
              <a:ext uri="{FF2B5EF4-FFF2-40B4-BE49-F238E27FC236}">
                <a16:creationId xmlns:a16="http://schemas.microsoft.com/office/drawing/2014/main" id="{2F426D19-FA97-40A2-B16D-AC2E9C9D01C2}"/>
              </a:ext>
            </a:extLst>
          </p:cNvPr>
          <p:cNvCxnSpPr>
            <a:endCxn id="12" idx="2"/>
          </p:cNvCxnSpPr>
          <p:nvPr/>
        </p:nvCxnSpPr>
        <p:spPr>
          <a:xfrm flipH="1">
            <a:off x="6555344" y="2363185"/>
            <a:ext cx="1416678" cy="582306"/>
          </a:xfrm>
          <a:prstGeom prst="straightConnector1"/>
          <a:ln w="6350" cap="flat" algn="ctr">
            <a:prstDash val="solid"/>
            <a:tailEnd type="triangle"/>
          </a:ln>
        </p:spPr>
        <p:style>
          <a:lnRef idx="1">
            <a:schemeClr val="accent1"/>
          </a:lnRef>
          <a:fillRef idx="0">
            <a:schemeClr val="accent1"/>
          </a:fillRef>
          <a:effectRef idx="0">
            <a:schemeClr val="accent1"/>
          </a:effectRef>
          <a:fontRef idx="minor">
            <a:schemeClr val="tx1"/>
          </a:fontRef>
        </p:style>
      </p:cxnSp>
      <p:sp>
        <p:nvSpPr>
          <p:cNvPr id="25" name="Tekstvak 24">
            <a:extLst>
              <a:ext uri="{FF2B5EF4-FFF2-40B4-BE49-F238E27FC236}">
                <a16:creationId xmlns:a16="http://schemas.microsoft.com/office/drawing/2014/main" id="{DC1259D4-B562-411D-8ABC-8A3603A18B7F}"/>
              </a:ext>
            </a:extLst>
          </p:cNvPr>
          <p:cNvSpPr txBox="1"/>
          <p:nvPr/>
        </p:nvSpPr>
        <p:spPr>
          <a:xfrm>
            <a:off x="8089859" y="2147753"/>
            <a:ext cx="3343672" cy="646331"/>
          </a:xfrm>
          <a:prstGeom prst="rect"/>
          <a:noFill/>
        </p:spPr>
        <p:txBody>
          <a:bodyPr wrap="none" rtlCol="0">
            <a:spAutoFit/>
          </a:bodyPr>
          <a:lstStyle/>
          <a:p>
            <a:r>
              <a:rPr lang="nl-NL" b="1" dirty="1">
                <a:solidFill>
                  <a:schemeClr val="accent2"/>
                </a:solidFill>
              </a:rPr>
              <a:t>UP</a:t>
            </a:r>
            <a:r>
              <a:rPr lang="nl-NL" b="1" dirty="1"/>
              <a:t> </a:t>
            </a:r>
            <a:r>
              <a:rPr lang="nl-NL" b="1" dirty="1">
                <a:solidFill>
                  <a:schemeClr val="bg1"/>
                </a:solidFill>
              </a:rPr>
              <a:t>and</a:t>
            </a:r>
            <a:r>
              <a:rPr lang="nl-NL" b="1" dirty="1"/>
              <a:t> </a:t>
            </a:r>
            <a:r>
              <a:rPr lang="nl-NL" b="1" dirty="1">
                <a:solidFill>
                  <a:srgbClr val="FF0000"/>
                </a:solidFill>
              </a:rPr>
              <a:t>UPC</a:t>
            </a:r>
            <a:r>
              <a:rPr lang="nl-NL" b="1" dirty="1"/>
              <a:t> </a:t>
            </a:r>
            <a:r>
              <a:rPr lang="nl-NL" b="1" dirty="1">
                <a:solidFill>
                  <a:schemeClr val="bg1"/>
                </a:solidFill>
              </a:rPr>
              <a:t>come into force</a:t>
            </a:r>
          </a:p>
          <a:p>
            <a:r>
              <a:rPr lang="nl-NL" b="1" dirty="1">
                <a:solidFill>
                  <a:schemeClr val="bg1"/>
                </a:solidFill>
              </a:rPr>
              <a:t>01 April 2023 (?)</a:t>
            </a:r>
          </a:p>
        </p:txBody>
      </p:sp>
      <p:cxnSp>
        <p:nvCxnSpPr>
          <p:cNvPr id="16" name="Rechte verbindingslijn 15">
            <a:extLst>
              <a:ext uri="{FF2B5EF4-FFF2-40B4-BE49-F238E27FC236}">
                <a16:creationId xmlns:a16="http://schemas.microsoft.com/office/drawing/2014/main" id="{BD0730D5-7535-4626-8C32-3713748B184C}"/>
              </a:ext>
            </a:extLst>
          </p:cNvPr>
          <p:cNvCxnSpPr/>
          <p:nvPr/>
        </p:nvCxnSpPr>
        <p:spPr>
          <a:xfrm>
            <a:off x="4355578" y="2445989"/>
            <a:ext cx="0" cy="927925"/>
          </a:xfrm>
          <a:prstGeom prst="line"/>
          <a:ln w="28575" cap="flat" algn="ctr">
            <a:prstDash val="solid"/>
          </a:ln>
        </p:spPr>
        <p:style>
          <a:lnRef idx="1">
            <a:schemeClr val="accent1"/>
          </a:lnRef>
          <a:fillRef idx="0">
            <a:schemeClr val="accent1"/>
          </a:fillRef>
          <a:effectRef idx="0">
            <a:schemeClr val="accent1"/>
          </a:effectRef>
          <a:fontRef idx="minor">
            <a:schemeClr val="tx1"/>
          </a:fontRef>
        </p:style>
      </p:cxnSp>
      <p:sp>
        <p:nvSpPr>
          <p:cNvPr id="19" name="Titel 1">
            <a:extLst>
              <a:ext uri="{FF2B5EF4-FFF2-40B4-BE49-F238E27FC236}">
                <a16:creationId xmlns:a16="http://schemas.microsoft.com/office/drawing/2014/main" id="{F463C75A-6DEF-4886-8319-07F89E08CBC5}"/>
              </a:ext>
            </a:extLst>
          </p:cNvPr>
          <p:cNvSpPr>
            <a:spLocks noGrp="1"/>
          </p:cNvSpPr>
          <p:nvPr>
            <p:ph type="title"/>
          </p:nvPr>
        </p:nvSpPr>
        <p:spPr>
          <a:xfrm>
            <a:off x="449263" y="452438"/>
            <a:ext cx="8748712" cy="395287"/>
          </a:xfrm>
        </p:spPr>
        <p:txBody>
          <a:bodyPr>
            <a:normAutofit fontScale="90000"/>
          </a:bodyPr>
          <a:lstStyle/>
          <a:p>
            <a:r>
              <a:rPr lang="es-ES" b="1" dirty="1"/>
              <a:t>Timelines </a:t>
            </a:r>
            <a:r>
              <a:rPr lang="nl-NL" b="1" dirty="1">
                <a:solidFill>
                  <a:schemeClr val="bg1"/>
                </a:solidFill>
              </a:rPr>
              <a:t>BEFORE</a:t>
            </a:r>
            <a:r>
              <a:rPr lang="nl-NL" b="1" dirty="1"/>
              <a:t> UPCA comes into force</a:t>
            </a:r>
          </a:p>
        </p:txBody>
      </p:sp>
    </p:spTree>
    <p:extLst>
      <p:ext uri="{BB962C8B-B14F-4D97-AF65-F5344CB8AC3E}">
        <p14:creationId xmlns:p14="http://schemas.microsoft.com/office/powerpoint/2010/main" val="41287369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7" name="Tijdelijke aanduiding voor inhoud 6">
            <a:extLst>
              <a:ext uri="{FF2B5EF4-FFF2-40B4-BE49-F238E27FC236}">
                <a16:creationId xmlns:a16="http://schemas.microsoft.com/office/drawing/2014/main" id="{DEEE8886-2E6C-4898-B64E-8BA08CE77828}"/>
              </a:ext>
            </a:extLst>
          </p:cNvPr>
          <p:cNvSpPr>
            <a:spLocks noGrp="1"/>
          </p:cNvSpPr>
          <p:nvPr>
            <p:ph idx="1"/>
          </p:nvPr>
        </p:nvSpPr>
        <p:spPr>
          <a:xfrm>
            <a:off x="877586" y="2562857"/>
            <a:ext cx="10436828" cy="3274908"/>
          </a:xfrm>
        </p:spPr>
        <p:txBody>
          <a:bodyPr>
            <a:normAutofit/>
          </a:bodyPr>
          <a:lstStyle/>
          <a:p>
            <a:pPr marL="0" indent="0">
              <a:buNone/>
            </a:pPr>
            <a:endParaRPr lang="nl-NL" b="1" i="1" u="sng"/>
          </a:p>
          <a:p>
            <a:pPr marL="0" indent="0">
              <a:buNone/>
            </a:pPr>
            <a:endParaRPr lang="nl-NL" b="1" i="1" u="sng"/>
          </a:p>
          <a:p>
            <a:pPr marL="0" indent="0">
              <a:buNone/>
            </a:pPr>
            <a:endParaRPr lang="en-US" i="1"/>
          </a:p>
          <a:p>
            <a:pPr marL="0" indent="0">
              <a:buNone/>
            </a:pPr>
            <a:endParaRPr lang="en-US" i="1"/>
          </a:p>
          <a:p>
            <a:r>
              <a:rPr lang="en-US" dirty="1"/>
              <a:t>If a patent has been opted out while pending and we chose for UP after grant, it will be automatically opted in again by the registrar of the UPC.</a:t>
            </a:r>
          </a:p>
        </p:txBody>
      </p:sp>
      <p:cxnSp>
        <p:nvCxnSpPr>
          <p:cNvPr id="9" name="Rechte verbindingslijn 8">
            <a:extLst>
              <a:ext uri="{FF2B5EF4-FFF2-40B4-BE49-F238E27FC236}">
                <a16:creationId xmlns:a16="http://schemas.microsoft.com/office/drawing/2014/main" id="{B1335BB9-EFEC-4FA5-97E0-27FB13937EB7}"/>
              </a:ext>
            </a:extLst>
          </p:cNvPr>
          <p:cNvCxnSpPr/>
          <p:nvPr/>
        </p:nvCxnSpPr>
        <p:spPr>
          <a:xfrm flipV="1">
            <a:off x="1736034" y="2945296"/>
            <a:ext cx="7798863" cy="9392"/>
          </a:xfrm>
          <a:prstGeom prst="line"/>
          <a:ln w="38100" cap="flat" algn="ctr">
            <a:prstDash val="solid"/>
          </a:ln>
        </p:spPr>
        <p:style>
          <a:lnRef idx="1">
            <a:schemeClr val="accent1"/>
          </a:lnRef>
          <a:fillRef idx="0">
            <a:schemeClr val="accent1"/>
          </a:fillRef>
          <a:effectRef idx="0">
            <a:schemeClr val="accent1"/>
          </a:effectRef>
          <a:fontRef idx="minor">
            <a:schemeClr val="tx1"/>
          </a:fontRef>
        </p:style>
      </p:cxnSp>
      <p:sp>
        <p:nvSpPr>
          <p:cNvPr id="13" name="Tekstvak 12">
            <a:extLst>
              <a:ext uri="{FF2B5EF4-FFF2-40B4-BE49-F238E27FC236}">
                <a16:creationId xmlns:a16="http://schemas.microsoft.com/office/drawing/2014/main" id="{A09C3499-819D-40F1-A5E6-E8654DE1008C}"/>
              </a:ext>
            </a:extLst>
          </p:cNvPr>
          <p:cNvSpPr txBox="1"/>
          <p:nvPr/>
        </p:nvSpPr>
        <p:spPr>
          <a:xfrm>
            <a:off x="4934561" y="1943690"/>
            <a:ext cx="3776483" cy="646331"/>
          </a:xfrm>
          <a:prstGeom prst="rect"/>
          <a:noFill/>
        </p:spPr>
        <p:txBody>
          <a:bodyPr wrap="none" rtlCol="0">
            <a:spAutoFit/>
          </a:bodyPr>
          <a:lstStyle/>
          <a:p>
            <a:r>
              <a:rPr lang="nl-NL" dirty="1">
                <a:solidFill>
                  <a:schemeClr val="bg1"/>
                </a:solidFill>
              </a:rPr>
              <a:t>Unitary Patent time limit – </a:t>
            </a:r>
          </a:p>
          <a:p>
            <a:r>
              <a:rPr lang="nl-NL" dirty="1">
                <a:solidFill>
                  <a:schemeClr val="bg1"/>
                </a:solidFill>
              </a:rPr>
              <a:t>Send request + translation to EPO</a:t>
            </a:r>
          </a:p>
        </p:txBody>
      </p:sp>
      <p:cxnSp>
        <p:nvCxnSpPr>
          <p:cNvPr id="15" name="Rechte verbindingslijn 14">
            <a:extLst>
              <a:ext uri="{FF2B5EF4-FFF2-40B4-BE49-F238E27FC236}">
                <a16:creationId xmlns:a16="http://schemas.microsoft.com/office/drawing/2014/main" id="{9FEE33FC-47F4-480E-AC74-7A58483D6E60}"/>
              </a:ext>
            </a:extLst>
          </p:cNvPr>
          <p:cNvCxnSpPr/>
          <p:nvPr/>
        </p:nvCxnSpPr>
        <p:spPr>
          <a:xfrm>
            <a:off x="5256763" y="2689899"/>
            <a:ext cx="0" cy="267237"/>
          </a:xfrm>
          <a:prstGeom prst="line"/>
          <a:ln w="38100" cap="flat" algn="ctr">
            <a:prstDash val="solid"/>
          </a:ln>
        </p:spPr>
        <p:style>
          <a:lnRef idx="1">
            <a:schemeClr val="accent1"/>
          </a:lnRef>
          <a:fillRef idx="0">
            <a:schemeClr val="accent1"/>
          </a:fillRef>
          <a:effectRef idx="0">
            <a:schemeClr val="accent1"/>
          </a:effectRef>
          <a:fontRef idx="minor">
            <a:schemeClr val="tx1"/>
          </a:fontRef>
        </p:style>
      </p:cxnSp>
      <p:cxnSp>
        <p:nvCxnSpPr>
          <p:cNvPr id="17" name="Rechte verbindingslijn 16">
            <a:extLst>
              <a:ext uri="{FF2B5EF4-FFF2-40B4-BE49-F238E27FC236}">
                <a16:creationId xmlns:a16="http://schemas.microsoft.com/office/drawing/2014/main" id="{1ED15017-5B64-424B-A516-C346D572EDAA}"/>
              </a:ext>
            </a:extLst>
          </p:cNvPr>
          <p:cNvCxnSpPr/>
          <p:nvPr/>
        </p:nvCxnSpPr>
        <p:spPr>
          <a:xfrm>
            <a:off x="3865845" y="2701739"/>
            <a:ext cx="0" cy="510794"/>
          </a:xfrm>
          <a:prstGeom prst="line"/>
          <a:ln w="38100" cap="flat" algn="ctr">
            <a:prstDash val="solid"/>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1F7A04AA-4A66-4E8F-BCCC-2BA3EDEF5CDC}"/>
              </a:ext>
            </a:extLst>
          </p:cNvPr>
          <p:cNvCxnSpPr/>
          <p:nvPr/>
        </p:nvCxnSpPr>
        <p:spPr>
          <a:xfrm>
            <a:off x="7390363" y="2945296"/>
            <a:ext cx="0" cy="267237"/>
          </a:xfrm>
          <a:prstGeom prst="line"/>
          <a:ln w="38100" cap="flat" algn="ctr">
            <a:prstDash val="solid"/>
          </a:ln>
        </p:spPr>
        <p:style>
          <a:lnRef idx="1">
            <a:schemeClr val="accent1"/>
          </a:lnRef>
          <a:fillRef idx="0">
            <a:schemeClr val="accent1"/>
          </a:fillRef>
          <a:effectRef idx="0">
            <a:schemeClr val="accent1"/>
          </a:effectRef>
          <a:fontRef idx="minor">
            <a:schemeClr val="tx1"/>
          </a:fontRef>
        </p:style>
      </p:cxnSp>
      <p:sp>
        <p:nvSpPr>
          <p:cNvPr id="21" name="Tekstvak 20">
            <a:extLst>
              <a:ext uri="{FF2B5EF4-FFF2-40B4-BE49-F238E27FC236}">
                <a16:creationId xmlns:a16="http://schemas.microsoft.com/office/drawing/2014/main" id="{A03172F8-8445-44FC-8EF5-E0286DD25D1D}"/>
              </a:ext>
            </a:extLst>
          </p:cNvPr>
          <p:cNvSpPr txBox="1"/>
          <p:nvPr/>
        </p:nvSpPr>
        <p:spPr>
          <a:xfrm>
            <a:off x="5231050" y="2585356"/>
            <a:ext cx="538930" cy="369332"/>
          </a:xfrm>
          <a:prstGeom prst="rect"/>
          <a:noFill/>
        </p:spPr>
        <p:txBody>
          <a:bodyPr wrap="none" rtlCol="0">
            <a:spAutoFit/>
          </a:bodyPr>
          <a:lstStyle/>
          <a:p>
            <a:r>
              <a:rPr lang="nl-NL" b="1" dirty="1">
                <a:solidFill>
                  <a:srgbClr val="FF0000"/>
                </a:solidFill>
              </a:rPr>
              <a:t>1 m</a:t>
            </a:r>
          </a:p>
        </p:txBody>
      </p:sp>
      <p:sp>
        <p:nvSpPr>
          <p:cNvPr id="22" name="Tekstvak 21">
            <a:extLst>
              <a:ext uri="{FF2B5EF4-FFF2-40B4-BE49-F238E27FC236}">
                <a16:creationId xmlns:a16="http://schemas.microsoft.com/office/drawing/2014/main" id="{C6862591-FB97-48A4-A519-3794385C7F34}"/>
              </a:ext>
            </a:extLst>
          </p:cNvPr>
          <p:cNvSpPr txBox="1"/>
          <p:nvPr/>
        </p:nvSpPr>
        <p:spPr>
          <a:xfrm>
            <a:off x="7390363" y="2912226"/>
            <a:ext cx="538930" cy="369332"/>
          </a:xfrm>
          <a:prstGeom prst="rect"/>
          <a:noFill/>
        </p:spPr>
        <p:txBody>
          <a:bodyPr wrap="none" rtlCol="0">
            <a:spAutoFit/>
          </a:bodyPr>
          <a:lstStyle/>
          <a:p>
            <a:r>
              <a:rPr lang="nl-NL" b="1" dirty="1">
                <a:solidFill>
                  <a:srgbClr val="FF0000"/>
                </a:solidFill>
              </a:rPr>
              <a:t>3 m</a:t>
            </a:r>
          </a:p>
        </p:txBody>
      </p:sp>
      <p:sp>
        <p:nvSpPr>
          <p:cNvPr id="23" name="Tekstvak 22">
            <a:extLst>
              <a:ext uri="{FF2B5EF4-FFF2-40B4-BE49-F238E27FC236}">
                <a16:creationId xmlns:a16="http://schemas.microsoft.com/office/drawing/2014/main" id="{BBF5630F-9E6B-4D5B-87BC-D01E2CB926F6}"/>
              </a:ext>
            </a:extLst>
          </p:cNvPr>
          <p:cNvSpPr txBox="1"/>
          <p:nvPr/>
        </p:nvSpPr>
        <p:spPr>
          <a:xfrm>
            <a:off x="6644298" y="3264752"/>
            <a:ext cx="3567195" cy="646331"/>
          </a:xfrm>
          <a:prstGeom prst="rect"/>
          <a:noFill/>
        </p:spPr>
        <p:txBody>
          <a:bodyPr wrap="none" rtlCol="0">
            <a:spAutoFit/>
          </a:bodyPr>
          <a:lstStyle/>
          <a:p>
            <a:r>
              <a:rPr lang="nl-NL" dirty="1">
                <a:solidFill>
                  <a:schemeClr val="bg1"/>
                </a:solidFill>
              </a:rPr>
              <a:t>Validation time limit – </a:t>
            </a:r>
          </a:p>
          <a:p>
            <a:r>
              <a:rPr lang="nl-NL" dirty="1">
                <a:solidFill>
                  <a:schemeClr val="bg1"/>
                </a:solidFill>
              </a:rPr>
              <a:t>Send request to national offices</a:t>
            </a:r>
          </a:p>
        </p:txBody>
      </p:sp>
      <p:sp>
        <p:nvSpPr>
          <p:cNvPr id="24" name="Tekstvak 23">
            <a:extLst>
              <a:ext uri="{FF2B5EF4-FFF2-40B4-BE49-F238E27FC236}">
                <a16:creationId xmlns:a16="http://schemas.microsoft.com/office/drawing/2014/main" id="{F86AB1AF-183A-4A51-8275-2D1C2B062AF9}"/>
              </a:ext>
            </a:extLst>
          </p:cNvPr>
          <p:cNvSpPr txBox="1"/>
          <p:nvPr/>
        </p:nvSpPr>
        <p:spPr>
          <a:xfrm>
            <a:off x="3610667" y="2374763"/>
            <a:ext cx="801823" cy="369332"/>
          </a:xfrm>
          <a:prstGeom prst="rect"/>
          <a:noFill/>
        </p:spPr>
        <p:txBody>
          <a:bodyPr wrap="none" rtlCol="0">
            <a:spAutoFit/>
          </a:bodyPr>
          <a:lstStyle/>
          <a:p>
            <a:r>
              <a:rPr lang="nl-NL" b="1" dirty="1">
                <a:solidFill>
                  <a:schemeClr val="bg1"/>
                </a:solidFill>
              </a:rPr>
              <a:t>EP B1</a:t>
            </a:r>
          </a:p>
        </p:txBody>
      </p:sp>
      <p:sp>
        <p:nvSpPr>
          <p:cNvPr id="25" name="Tekstvak 24">
            <a:extLst>
              <a:ext uri="{FF2B5EF4-FFF2-40B4-BE49-F238E27FC236}">
                <a16:creationId xmlns:a16="http://schemas.microsoft.com/office/drawing/2014/main" id="{B23D7488-B7E8-4CF5-A381-67A0099CFDBA}"/>
              </a:ext>
            </a:extLst>
          </p:cNvPr>
          <p:cNvSpPr txBox="1"/>
          <p:nvPr/>
        </p:nvSpPr>
        <p:spPr>
          <a:xfrm>
            <a:off x="9780570" y="3119355"/>
            <a:ext cx="2387577" cy="369332"/>
          </a:xfrm>
          <a:prstGeom prst="rect"/>
          <a:noFill/>
        </p:spPr>
        <p:txBody>
          <a:bodyPr wrap="none" rtlCol="0">
            <a:spAutoFit/>
          </a:bodyPr>
          <a:lstStyle/>
          <a:p>
            <a:r>
              <a:rPr lang="nl-NL" b="1" dirty="1">
                <a:solidFill>
                  <a:schemeClr val="bg1"/>
                </a:solidFill>
              </a:rPr>
              <a:t>OPT-OUT POSSIBLE</a:t>
            </a:r>
          </a:p>
        </p:txBody>
      </p:sp>
      <p:sp>
        <p:nvSpPr>
          <p:cNvPr id="26" name="Tekstvak 25">
            <a:extLst>
              <a:ext uri="{FF2B5EF4-FFF2-40B4-BE49-F238E27FC236}">
                <a16:creationId xmlns:a16="http://schemas.microsoft.com/office/drawing/2014/main" id="{0F0BD565-F737-4550-9F05-B9C0906D2DBE}"/>
              </a:ext>
            </a:extLst>
          </p:cNvPr>
          <p:cNvSpPr txBox="1"/>
          <p:nvPr/>
        </p:nvSpPr>
        <p:spPr>
          <a:xfrm>
            <a:off x="9236960" y="2120346"/>
            <a:ext cx="2931187" cy="369332"/>
          </a:xfrm>
          <a:prstGeom prst="rect"/>
          <a:noFill/>
        </p:spPr>
        <p:txBody>
          <a:bodyPr wrap="none" rtlCol="0">
            <a:spAutoFit/>
          </a:bodyPr>
          <a:lstStyle/>
          <a:p>
            <a:r>
              <a:rPr lang="nl-NL" b="1" dirty="1">
                <a:solidFill>
                  <a:schemeClr val="bg1"/>
                </a:solidFill>
              </a:rPr>
              <a:t>OPT-OUT NOT POSSIBLE</a:t>
            </a:r>
          </a:p>
        </p:txBody>
      </p:sp>
      <p:sp>
        <p:nvSpPr>
          <p:cNvPr id="18" name="Tekstvak 17">
            <a:extLst>
              <a:ext uri="{FF2B5EF4-FFF2-40B4-BE49-F238E27FC236}">
                <a16:creationId xmlns:a16="http://schemas.microsoft.com/office/drawing/2014/main" id="{22DB9C63-AD70-48FB-A234-9F5B9CFDA69C}"/>
              </a:ext>
            </a:extLst>
          </p:cNvPr>
          <p:cNvSpPr txBox="1"/>
          <p:nvPr/>
        </p:nvSpPr>
        <p:spPr>
          <a:xfrm>
            <a:off x="657892" y="2657690"/>
            <a:ext cx="2694737" cy="646331"/>
          </a:xfrm>
          <a:prstGeom prst="rect"/>
          <a:noFill/>
        </p:spPr>
        <p:txBody>
          <a:bodyPr wrap="square" rtlCol="0">
            <a:spAutoFit/>
          </a:bodyPr>
          <a:lstStyle/>
          <a:p>
            <a:r>
              <a:rPr lang="nl-NL" b="1" dirty="1">
                <a:solidFill>
                  <a:schemeClr val="bg1"/>
                </a:solidFill>
              </a:rPr>
              <a:t>OPT-OUT POSSIBLE FROM EPA1</a:t>
            </a:r>
          </a:p>
        </p:txBody>
      </p:sp>
      <p:sp>
        <p:nvSpPr>
          <p:cNvPr id="19" name="Titel 1">
            <a:extLst>
              <a:ext uri="{FF2B5EF4-FFF2-40B4-BE49-F238E27FC236}">
                <a16:creationId xmlns:a16="http://schemas.microsoft.com/office/drawing/2014/main" id="{2EB50E61-645E-45DF-AE17-D80D6EC8B101}"/>
              </a:ext>
            </a:extLst>
          </p:cNvPr>
          <p:cNvSpPr>
            <a:spLocks noGrp="1"/>
          </p:cNvSpPr>
          <p:nvPr>
            <p:ph type="title"/>
          </p:nvPr>
        </p:nvSpPr>
        <p:spPr>
          <a:xfrm>
            <a:off x="449263" y="452438"/>
            <a:ext cx="8748712" cy="395287"/>
          </a:xfrm>
        </p:spPr>
        <p:txBody>
          <a:bodyPr>
            <a:normAutofit fontScale="90000"/>
          </a:bodyPr>
          <a:lstStyle/>
          <a:p>
            <a:r>
              <a:rPr lang="es-ES" b="1" dirty="1"/>
              <a:t>Timelines </a:t>
            </a:r>
            <a:r>
              <a:rPr lang="nl-NL" b="1" dirty="1">
                <a:solidFill>
                  <a:schemeClr val="bg1"/>
                </a:solidFill>
              </a:rPr>
              <a:t>AFTER</a:t>
            </a:r>
            <a:r>
              <a:rPr lang="nl-NL" b="1" dirty="1"/>
              <a:t> UPCA comes into force</a:t>
            </a:r>
          </a:p>
        </p:txBody>
      </p:sp>
    </p:spTree>
    <p:extLst>
      <p:ext uri="{BB962C8B-B14F-4D97-AF65-F5344CB8AC3E}">
        <p14:creationId xmlns:p14="http://schemas.microsoft.com/office/powerpoint/2010/main" val="16434847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399C7C06-56E9-15ED-BA76-84D3E8167C96}"/>
              </a:ext>
            </a:extLst>
          </p:cNvPr>
          <p:cNvSpPr>
            <a:spLocks noGrp="1"/>
          </p:cNvSpPr>
          <p:nvPr>
            <p:ph type="sldNum" sz="quarter" idx="12"/>
          </p:nvPr>
        </p:nvSpPr>
        <p:spPr>
          <a:xfrm>
            <a:off x="11419242" y="6480000"/>
            <a:ext cx="321908" cy="246810"/>
          </a:xfrm>
        </p:spPr>
        <p:txBody>
          <a:bodyPr anchor="b">
            <a:normAutofit/>
          </a:bodyPr>
          <a:lstStyle/>
          <a:p>
            <a:pPr>
              <a:spcAft>
                <a:spcPts val="600"/>
              </a:spcAft>
            </a:pPr>
            <a:fld id="{AE40F04C-0113-48AC-B208-C432829543B5}" type="slidenum">
              <a:rPr lang="en-GB" smtClean="0"/>
              <a:t>0</a:t>
            </a:fld>
            <a:endParaRPr lang="en-GB"/>
          </a:p>
        </p:txBody>
      </p:sp>
      <p:sp>
        <p:nvSpPr>
          <p:cNvPr id="2" name="Titel 1">
            <a:extLst>
              <a:ext uri="{FF2B5EF4-FFF2-40B4-BE49-F238E27FC236}">
                <a16:creationId xmlns:a16="http://schemas.microsoft.com/office/drawing/2014/main" id="{553214A7-5D49-4231-B390-1DC4888376D1}"/>
              </a:ext>
            </a:extLst>
          </p:cNvPr>
          <p:cNvSpPr>
            <a:spLocks noGrp="1"/>
          </p:cNvSpPr>
          <p:nvPr>
            <p:ph idx="1"/>
          </p:nvPr>
        </p:nvSpPr>
        <p:spPr>
          <a:xfrm>
            <a:off x="215153" y="1530000"/>
            <a:ext cx="8982109" cy="4599338"/>
          </a:xfrm>
        </p:spPr>
        <p:txBody>
          <a:bodyPr vert="horz" lIns="91440" tIns="45720" rIns="91440" bIns="45720" rtlCol="0" anchor="t">
            <a:normAutofit/>
          </a:bodyPr>
          <a:lstStyle/>
          <a:p>
            <a:r>
              <a:rPr lang="es-ES" b="1" dirty="1"/>
              <a:t>Actions before the UPC for Patent Support Staff</a:t>
            </a:r>
            <a:endParaRPr lang="en-US" b="1"/>
          </a:p>
        </p:txBody>
      </p:sp>
    </p:spTree>
    <p:extLst>
      <p:ext uri="{BB962C8B-B14F-4D97-AF65-F5344CB8AC3E}">
        <p14:creationId xmlns:p14="http://schemas.microsoft.com/office/powerpoint/2010/main" val="4016382875"/>
      </p:ext>
    </p:extLst>
  </p:cSld>
  <p:clrMapOvr>
    <a:masterClrMapping/>
  </p:clrMapOvr>
  <p:timing>
    <p:tnLst>
      <p:par>
        <p:cTn id="1" dur="indefinite" restart="never" nodeType="tmRoot"/>
      </p:par>
    </p:tnLst>
  </p:timing>
</p:sld>
</file>

<file path=ppt/tags/tag1.xml><?xml version="1.0" encoding="utf-8"?>
<p:tagLst xmlns:p="http://schemas.openxmlformats.org/presentationml/2006/main">
  <p:tag name="OUTLINEID" val="6D86D247F3B84D5491CF7F429C8EC7AE"/>
</p:tagLst>
</file>

<file path=ppt/tags/tag10.xml><?xml version="1.0" encoding="utf-8"?>
<p:tagLst xmlns:p="http://schemas.openxmlformats.org/presentationml/2006/main">
  <p:tag name="OUTLINEID" val="6D86D247F3B84D5491CF7F429C8EC7AE"/>
</p:tagLst>
</file>

<file path=ppt/tags/tag11.xml><?xml version="1.0" encoding="utf-8"?>
<p:tagLst xmlns:p="http://schemas.openxmlformats.org/presentationml/2006/main">
  <p:tag name="OUTLINEID" val="968EA489CB4A462FAC7484E5200E8E0E"/>
</p:tagLst>
</file>

<file path=ppt/tags/tag12.xml><?xml version="1.0" encoding="utf-8"?>
<p:tagLst xmlns:p="http://schemas.openxmlformats.org/presentationml/2006/main">
  <p:tag name="OUTLINEID" val="83A7B335578A49CC9C994AE97AB03B1A"/>
</p:tagLst>
</file>

<file path=ppt/tags/tag13.xml><?xml version="1.0" encoding="utf-8"?>
<p:tagLst xmlns:p="http://schemas.openxmlformats.org/presentationml/2006/main">
  <p:tag name="OUTLINEID" val="6D86D247F3B84D5491CF7F429C8EC7AE"/>
</p:tagLst>
</file>

<file path=ppt/tags/tag14.xml><?xml version="1.0" encoding="utf-8"?>
<p:tagLst xmlns:p="http://schemas.openxmlformats.org/presentationml/2006/main">
  <p:tag name="OUTLINEID" val="6D86D247F3B84D5491CF7F429C8EC7AE"/>
</p:tagLst>
</file>

<file path=ppt/tags/tag15.xml><?xml version="1.0" encoding="utf-8"?>
<p:tagLst xmlns:p="http://schemas.openxmlformats.org/presentationml/2006/main">
  <p:tag name="OUTLINEID" val="3260C4CF926E4D0F9C4D39365108E62F"/>
</p:tagLst>
</file>

<file path=ppt/tags/tag16.xml><?xml version="1.0" encoding="utf-8"?>
<p:tagLst xmlns:p="http://schemas.openxmlformats.org/presentationml/2006/main">
  <p:tag name="OUTLINEID" val="186CDECDF8B2478CB8BA4395A4F5423E"/>
</p:tagLst>
</file>

<file path=ppt/tags/tag17.xml><?xml version="1.0" encoding="utf-8"?>
<p:tagLst xmlns:p="http://schemas.openxmlformats.org/presentationml/2006/main">
  <p:tag name="OUTLINEID" val="EF7812C751A2455A8D05A678CAAC40A1"/>
</p:tagLst>
</file>

<file path=ppt/tags/tag18.xml><?xml version="1.0" encoding="utf-8"?>
<p:tagLst xmlns:p="http://schemas.openxmlformats.org/presentationml/2006/main">
  <p:tag name="OUTLINEID" val="6D86D247F3B84D5491CF7F429C8EC7AE"/>
</p:tagLst>
</file>

<file path=ppt/tags/tag19.xml><?xml version="1.0" encoding="utf-8"?>
<p:tagLst xmlns:p="http://schemas.openxmlformats.org/presentationml/2006/main">
  <p:tag name="OUTLINEID" val="556449FE290B4C8A8E88F97EB144E2B0"/>
</p:tagLst>
</file>

<file path=ppt/tags/tag2.xml><?xml version="1.0" encoding="utf-8"?>
<p:tagLst xmlns:p="http://schemas.openxmlformats.org/presentationml/2006/main">
  <p:tag name="OUTLINEID" val="6D86D247F3B84D5491CF7F429C8EC7AE"/>
</p:tagLst>
</file>

<file path=ppt/tags/tag20.xml><?xml version="1.0" encoding="utf-8"?>
<p:tagLst xmlns:p="http://schemas.openxmlformats.org/presentationml/2006/main">
  <p:tag name="OUTLINEID" val="64B3A3B2647B4A88A79505495A6B7BCE"/>
</p:tagLst>
</file>

<file path=ppt/tags/tag21.xml><?xml version="1.0" encoding="utf-8"?>
<p:tagLst xmlns:p="http://schemas.openxmlformats.org/presentationml/2006/main">
  <p:tag name="OUTLINEID" val="422E6315023C48748BA5FD66F50447A2"/>
</p:tagLst>
</file>

<file path=ppt/tags/tag22.xml><?xml version="1.0" encoding="utf-8"?>
<p:tagLst xmlns:p="http://schemas.openxmlformats.org/presentationml/2006/main">
  <p:tag name="OUTLINEID" val="3260C4CF926E4D0F9C4D39365108E62F"/>
</p:tagLst>
</file>

<file path=ppt/tags/tag23.xml><?xml version="1.0" encoding="utf-8"?>
<p:tagLst xmlns:p="http://schemas.openxmlformats.org/presentationml/2006/main">
  <p:tag name="OUTLINEID" val="83A7B335578A49CC9C994AE97AB03B1A"/>
</p:tagLst>
</file>

<file path=ppt/tags/tag24.xml><?xml version="1.0" encoding="utf-8"?>
<p:tagLst xmlns:p="http://schemas.openxmlformats.org/presentationml/2006/main">
  <p:tag name="OUTLINEID" val="6D86D247F3B84D5491CF7F429C8EC7AE"/>
</p:tagLst>
</file>

<file path=ppt/tags/tag25.xml><?xml version="1.0" encoding="utf-8"?>
<p:tagLst xmlns:p="http://schemas.openxmlformats.org/presentationml/2006/main">
  <p:tag name="OUTLINEID" val="968EA489CB4A462FAC7484E5200E8E0E"/>
</p:tagLst>
</file>

<file path=ppt/tags/tag26.xml><?xml version="1.0" encoding="utf-8"?>
<p:tagLst xmlns:p="http://schemas.openxmlformats.org/presentationml/2006/main">
  <p:tag name="OUTLINEID" val="7BD440A67F0844ADBCC5665AB7CB4CB9"/>
</p:tagLst>
</file>

<file path=ppt/tags/tag27.xml><?xml version="1.0" encoding="utf-8"?>
<p:tagLst xmlns:p="http://schemas.openxmlformats.org/presentationml/2006/main">
  <p:tag name="OUTLINEID" val="D22B8276EE9D45DFA3C96E1E45237B8B"/>
</p:tagLst>
</file>

<file path=ppt/tags/tag28.xml><?xml version="1.0" encoding="utf-8"?>
<p:tagLst xmlns:p="http://schemas.openxmlformats.org/presentationml/2006/main">
  <p:tag name="OUTLINEID" val="036B991970C64FA9B3BA2F3F1E01C7F5"/>
</p:tagLst>
</file>

<file path=ppt/tags/tag29.xml><?xml version="1.0" encoding="utf-8"?>
<p:tagLst xmlns:p="http://schemas.openxmlformats.org/presentationml/2006/main">
  <p:tag name="OUTLINEID" val="D22B8276EE9D45DFA3C96E1E45237B8B"/>
</p:tagLst>
</file>

<file path=ppt/tags/tag3.xml><?xml version="1.0" encoding="utf-8"?>
<p:tagLst xmlns:p="http://schemas.openxmlformats.org/presentationml/2006/main">
  <p:tag name="OUTLINEID" val="4F3CBBBEF9694ECA89BA259519AD113B"/>
</p:tagLst>
</file>

<file path=ppt/tags/tag30.xml><?xml version="1.0" encoding="utf-8"?>
<p:tagLst xmlns:p="http://schemas.openxmlformats.org/presentationml/2006/main">
  <p:tag name="OUTLINEID" val="DA8FD5D06FA34CC2997368808BAB5403"/>
</p:tagLst>
</file>

<file path=ppt/tags/tag31.xml><?xml version="1.0" encoding="utf-8"?>
<p:tagLst xmlns:p="http://schemas.openxmlformats.org/presentationml/2006/main">
  <p:tag name="OUTLINEID" val="83A7B335578A49CC9C994AE97AB03B1A"/>
</p:tagLst>
</file>

<file path=ppt/tags/tag32.xml><?xml version="1.0" encoding="utf-8"?>
<p:tagLst xmlns:p="http://schemas.openxmlformats.org/presentationml/2006/main">
  <p:tag name="OUTLINEID" val="556449FE290B4C8A8E88F97EB144E2B0"/>
</p:tagLst>
</file>

<file path=ppt/tags/tag33.xml><?xml version="1.0" encoding="utf-8"?>
<p:tagLst xmlns:p="http://schemas.openxmlformats.org/presentationml/2006/main">
  <p:tag name="OUTLINEID" val="07F429E67B80493C804DABB564475CBF"/>
</p:tagLst>
</file>

<file path=ppt/tags/tag34.xml><?xml version="1.0" encoding="utf-8"?>
<p:tagLst xmlns:p="http://schemas.openxmlformats.org/presentationml/2006/main">
  <p:tag name="OUTLINEID" val="07F429E67B80493C804DABB564475CBF"/>
</p:tagLst>
</file>

<file path=ppt/tags/tag35.xml><?xml version="1.0" encoding="utf-8"?>
<p:tagLst xmlns:p="http://schemas.openxmlformats.org/presentationml/2006/main">
  <p:tag name="OUTLINEID" val="968EA489CB4A462FAC7484E5200E8E0E"/>
</p:tagLst>
</file>

<file path=ppt/tags/tag36.xml><?xml version="1.0" encoding="utf-8"?>
<p:tagLst xmlns:p="http://schemas.openxmlformats.org/presentationml/2006/main">
  <p:tag name="OUTLINEID" val="FCA41538437F4BB58247B4CBB7516BD6"/>
</p:tagLst>
</file>

<file path=ppt/tags/tag37.xml><?xml version="1.0" encoding="utf-8"?>
<p:tagLst xmlns:p="http://schemas.openxmlformats.org/presentationml/2006/main">
  <p:tag name="OUTLINEID" val="8106956BF203472A85122ABB8B9752D8"/>
</p:tagLst>
</file>

<file path=ppt/tags/tag38.xml><?xml version="1.0" encoding="utf-8"?>
<p:tagLst xmlns:p="http://schemas.openxmlformats.org/presentationml/2006/main">
  <p:tag name="OUTLINEID" val="64B3A3B2647B4A88A79505495A6B7BCE"/>
</p:tagLst>
</file>

<file path=ppt/tags/tag39.xml><?xml version="1.0" encoding="utf-8"?>
<p:tagLst xmlns:p="http://schemas.openxmlformats.org/presentationml/2006/main">
  <p:tag name="OUTLINEID" val="036B991970C64FA9B3BA2F3F1E01C7F5"/>
</p:tagLst>
</file>

<file path=ppt/tags/tag4.xml><?xml version="1.0" encoding="utf-8"?>
<p:tagLst xmlns:p="http://schemas.openxmlformats.org/presentationml/2006/main">
  <p:tag name="OUTLINEID" val="590471A590154EB6A5BFD83FE797C93E"/>
</p:tagLst>
</file>

<file path=ppt/tags/tag40.xml><?xml version="1.0" encoding="utf-8"?>
<p:tagLst xmlns:p="http://schemas.openxmlformats.org/presentationml/2006/main">
  <p:tag name="OUTLINEID" val="07F429E67B80493C804DABB564475CBF"/>
</p:tagLst>
</file>

<file path=ppt/tags/tag41.xml><?xml version="1.0" encoding="utf-8"?>
<p:tagLst xmlns:p="http://schemas.openxmlformats.org/presentationml/2006/main">
  <p:tag name="OUTLINEID" val="968EA489CB4A462FAC7484E5200E8E0E"/>
</p:tagLst>
</file>

<file path=ppt/tags/tag42.xml><?xml version="1.0" encoding="utf-8"?>
<p:tagLst xmlns:p="http://schemas.openxmlformats.org/presentationml/2006/main">
  <p:tag name="OUTLINEID" val="64B3A3B2647B4A88A79505495A6B7BCE"/>
</p:tagLst>
</file>

<file path=ppt/tags/tag43.xml><?xml version="1.0" encoding="utf-8"?>
<p:tagLst xmlns:p="http://schemas.openxmlformats.org/presentationml/2006/main">
  <p:tag name="OUTLINEID" val="3260C4CF926E4D0F9C4D39365108E62F"/>
</p:tagLst>
</file>

<file path=ppt/tags/tag44.xml><?xml version="1.0" encoding="utf-8"?>
<p:tagLst xmlns:p="http://schemas.openxmlformats.org/presentationml/2006/main">
  <p:tag name="OUTLINEID" val="07F429E67B80493C804DABB564475CBF"/>
</p:tagLst>
</file>

<file path=ppt/tags/tag45.xml><?xml version="1.0" encoding="utf-8"?>
<p:tagLst xmlns:p="http://schemas.openxmlformats.org/presentationml/2006/main">
  <p:tag name="OUTLINEID" val="ED63A483258B4DFB8EF0336A4C7051E0"/>
</p:tagLst>
</file>

<file path=ppt/tags/tag46.xml><?xml version="1.0" encoding="utf-8"?>
<p:tagLst xmlns:p="http://schemas.openxmlformats.org/presentationml/2006/main">
  <p:tag name="OUTLINEID" val="6F6875228590493081B210FCC75B6861"/>
</p:tagLst>
</file>

<file path=ppt/tags/tag47.xml><?xml version="1.0" encoding="utf-8"?>
<p:tagLst xmlns:p="http://schemas.openxmlformats.org/presentationml/2006/main">
  <p:tag name="OUTLINEID" val="556449FE290B4C8A8E88F97EB144E2B0"/>
</p:tagLst>
</file>

<file path=ppt/tags/tag48.xml><?xml version="1.0" encoding="utf-8"?>
<p:tagLst xmlns:p="http://schemas.openxmlformats.org/presentationml/2006/main">
  <p:tag name="OUTLINEID" val="07F429E67B80493C804DABB564475CBF"/>
</p:tagLst>
</file>

<file path=ppt/tags/tag49.xml><?xml version="1.0" encoding="utf-8"?>
<p:tagLst xmlns:p="http://schemas.openxmlformats.org/presentationml/2006/main">
  <p:tag name="TMS_TEMPLATE_ID" val=""/>
</p:tagLst>
</file>

<file path=ppt/tags/tag5.xml><?xml version="1.0" encoding="utf-8"?>
<p:tagLst xmlns:p="http://schemas.openxmlformats.org/presentationml/2006/main">
  <p:tag name="OUTLINEID" val="83A7B335578A49CC9C994AE97AB03B1A"/>
</p:tagLst>
</file>

<file path=ppt/tags/tag50.xml><?xml version="1.0" encoding="utf-8"?>
<p:tagLst xmlns:p="http://schemas.openxmlformats.org/presentationml/2006/main">
  <p:tag name="OUTLINEID" val="186CDECDF8B2478CB8BA4395A4F5423E"/>
</p:tagLst>
</file>

<file path=ppt/tags/tag51.xml><?xml version="1.0" encoding="utf-8"?>
<p:tagLst xmlns:p="http://schemas.openxmlformats.org/presentationml/2006/main">
  <p:tag name="OUTLINEID" val="6D86D247F3B84D5491CF7F429C8EC7AE"/>
</p:tagLst>
</file>

<file path=ppt/tags/tag52.xml><?xml version="1.0" encoding="utf-8"?>
<p:tagLst xmlns:p="http://schemas.openxmlformats.org/presentationml/2006/main">
  <p:tag name="OUTLINEID" val="64B3A3B2647B4A88A79505495A6B7BCE"/>
</p:tagLst>
</file>

<file path=ppt/tags/tag53.xml><?xml version="1.0" encoding="utf-8"?>
<p:tagLst xmlns:p="http://schemas.openxmlformats.org/presentationml/2006/main">
  <p:tag name="OUTLINEID" val="556449FE290B4C8A8E88F97EB144E2B0"/>
</p:tagLst>
</file>

<file path=ppt/tags/tag6.xml><?xml version="1.0" encoding="utf-8"?>
<p:tagLst xmlns:p="http://schemas.openxmlformats.org/presentationml/2006/main">
  <p:tag name="OUTLINEID" val="3260C4CF926E4D0F9C4D39365108E62F"/>
</p:tagLst>
</file>

<file path=ppt/tags/tag7.xml><?xml version="1.0" encoding="utf-8"?>
<p:tagLst xmlns:p="http://schemas.openxmlformats.org/presentationml/2006/main">
  <p:tag name="OUTLINEID" val="83A7B335578A49CC9C994AE97AB03B1A"/>
</p:tagLst>
</file>

<file path=ppt/tags/tag8.xml><?xml version="1.0" encoding="utf-8"?>
<p:tagLst xmlns:p="http://schemas.openxmlformats.org/presentationml/2006/main">
  <p:tag name="OUTLINEID" val="DCCCD1F7D1D44094803606362E766802"/>
</p:tagLst>
</file>

<file path=ppt/tags/tag9.xml><?xml version="1.0" encoding="utf-8"?>
<p:tagLst xmlns:p="http://schemas.openxmlformats.org/presentationml/2006/main">
  <p:tag name="OUTLINEID" val="556449FE290B4C8A8E88F97EB144E2B0"/>
</p:tagLst>
</file>

<file path=ppt/theme/theme1.xml><?xml version="1.0" encoding="utf-8"?>
<a:theme xmlns:a="http://schemas.openxmlformats.org/drawingml/2006/main" name="Title and Back Cover Slides">
  <a:themeElements>
    <a:clrScheme name="Coral">
      <a:dk1>
        <a:sysClr val="windowText" lastClr="000000"/>
      </a:dk1>
      <a:lt1>
        <a:sysClr val="window" lastClr="FFFFFF"/>
      </a:lt1>
      <a:dk2>
        <a:srgbClr val="FC515B"/>
      </a:dk2>
      <a:lt2>
        <a:srgbClr val="FFFFFF"/>
      </a:lt2>
      <a:accent1>
        <a:srgbClr val="88E5BD"/>
      </a:accent1>
      <a:accent2>
        <a:srgbClr val="53C2E5"/>
      </a:accent2>
      <a:accent3>
        <a:srgbClr val="8996F4"/>
      </a:accent3>
      <a:accent4>
        <a:srgbClr val="EAA4EA"/>
      </a:accent4>
      <a:accent5>
        <a:srgbClr val="FC515B"/>
      </a:accent5>
      <a:accent6>
        <a:srgbClr val="FFFFFF"/>
      </a:accent6>
      <a:hlink>
        <a:srgbClr val="0563C1"/>
      </a:hlink>
      <a:folHlink>
        <a:srgbClr val="954F72"/>
      </a:folHlink>
    </a:clrScheme>
    <a:fontScheme name="Simmons and Simmons font theme">
      <a:majorFont>
        <a:latin typeface="Real Text Medium"/>
        <a:ea typeface=""/>
        <a:cs typeface=""/>
      </a:majorFont>
      <a:minorFont>
        <a:latin typeface="Real T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r="5400000" dist="1905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spDef>
      <a:spPr>
        <a:solidFill>
          <a:schemeClr val="bg2"/>
        </a:solidFill>
        <a:ln>
          <a:noFill/>
        </a:ln>
      </a:spPr>
      <a:bodyPr rtlCol="0" anchor="ctr"/>
      <a:lstStyle>
        <a:defPPr algn="ctr">
          <a:defRPr sz="1600"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600" dirty="0"/>
        </a:defPPr>
      </a:lstStyle>
    </a:txDef>
  </a:objectDefaults>
</a:theme>
</file>

<file path=ppt/theme/theme2.xml><?xml version="1.0" encoding="utf-8"?>
<a:theme xmlns:a="http://schemas.openxmlformats.org/drawingml/2006/main" name="Text and Content Slides">
  <a:themeElements>
    <a:clrScheme name="Coral">
      <a:dk1>
        <a:sysClr val="windowText" lastClr="000000"/>
      </a:dk1>
      <a:lt1>
        <a:sysClr val="window" lastClr="FFFFFF"/>
      </a:lt1>
      <a:dk2>
        <a:srgbClr val="FC515B"/>
      </a:dk2>
      <a:lt2>
        <a:srgbClr val="FFFFFF"/>
      </a:lt2>
      <a:accent1>
        <a:srgbClr val="88E5BD"/>
      </a:accent1>
      <a:accent2>
        <a:srgbClr val="53C2E5"/>
      </a:accent2>
      <a:accent3>
        <a:srgbClr val="8996F4"/>
      </a:accent3>
      <a:accent4>
        <a:srgbClr val="EAA4EA"/>
      </a:accent4>
      <a:accent5>
        <a:srgbClr val="FC515B"/>
      </a:accent5>
      <a:accent6>
        <a:srgbClr val="FFFFFF"/>
      </a:accent6>
      <a:hlink>
        <a:srgbClr val="0563C1"/>
      </a:hlink>
      <a:folHlink>
        <a:srgbClr val="954F72"/>
      </a:folHlink>
    </a:clrScheme>
    <a:fontScheme name="Simmons and Simmons font theme">
      <a:majorFont>
        <a:latin typeface="Real Text Medium"/>
        <a:ea typeface=""/>
        <a:cs typeface=""/>
      </a:majorFont>
      <a:minorFont>
        <a:latin typeface="Real T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r="5400000" dist="1905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spDef>
      <a:spPr>
        <a:solidFill>
          <a:schemeClr val="bg2"/>
        </a:solidFill>
        <a:ln>
          <a:noFill/>
        </a:ln>
      </a:spPr>
      <a:bodyPr rtlCol="0" anchor="ctr"/>
      <a:lstStyle>
        <a:defPPr algn="ctr">
          <a:defRPr sz="1600"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600" dirty="0"/>
        </a:defPPr>
      </a:lstStyle>
    </a:txDef>
  </a:objectDefaults>
</a:theme>
</file>

<file path=ppt/theme/theme3.xml><?xml version="1.0" encoding="utf-8"?>
<a:theme xmlns:a="http://schemas.openxmlformats.org/drawingml/2006/main" name="Divider slides - plain">
  <a:themeElements>
    <a:clrScheme name="Coral">
      <a:dk1>
        <a:sysClr val="windowText" lastClr="000000"/>
      </a:dk1>
      <a:lt1>
        <a:sysClr val="window" lastClr="FFFFFF"/>
      </a:lt1>
      <a:dk2>
        <a:srgbClr val="FC515B"/>
      </a:dk2>
      <a:lt2>
        <a:srgbClr val="FFFFFF"/>
      </a:lt2>
      <a:accent1>
        <a:srgbClr val="88E5BD"/>
      </a:accent1>
      <a:accent2>
        <a:srgbClr val="53C2E5"/>
      </a:accent2>
      <a:accent3>
        <a:srgbClr val="8996F4"/>
      </a:accent3>
      <a:accent4>
        <a:srgbClr val="EAA4EA"/>
      </a:accent4>
      <a:accent5>
        <a:srgbClr val="FC515B"/>
      </a:accent5>
      <a:accent6>
        <a:srgbClr val="FFFFFF"/>
      </a:accent6>
      <a:hlink>
        <a:srgbClr val="0563C1"/>
      </a:hlink>
      <a:folHlink>
        <a:srgbClr val="954F72"/>
      </a:folHlink>
    </a:clrScheme>
    <a:fontScheme name="Simmons and Simmons font theme">
      <a:majorFont>
        <a:latin typeface="Real Text Medium"/>
        <a:ea typeface=""/>
        <a:cs typeface=""/>
      </a:majorFont>
      <a:minorFont>
        <a:latin typeface="Real T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r="5400000" dist="1905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spDef>
      <a:spPr>
        <a:solidFill>
          <a:schemeClr val="bg2"/>
        </a:solidFill>
        <a:ln>
          <a:noFill/>
        </a:ln>
      </a:spPr>
      <a:bodyPr rtlCol="0" anchor="ctr"/>
      <a:lstStyle>
        <a:defPPr algn="ctr">
          <a:defRPr sz="1600"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600" dirty="0"/>
        </a:defPPr>
      </a:lstStyle>
    </a:txDef>
  </a:objectDefaul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Uigh" typeface="Microsoft Uighur"/>
        <a:font script="Beng" typeface="Vrinda"/>
        <a:font script="Thai" typeface="Angsan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Times New Roman"/>
        <a:font script="Tale" typeface="Microsoft Tai Le"/>
        <a:font script="Arab" typeface="Times New Roman"/>
        <a:font script="Hebr" typeface="Times New Roman"/>
        <a:font script="Bopo" typeface="Microsoft JhengHei"/>
        <a:font script="Telu" typeface="Gautami"/>
        <a:font script="Ethi" typeface="Nyala"/>
        <a:font script="Lisu" typeface="Segoe UI"/>
        <a:font script="Jpan" typeface="游ゴシック Light"/>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MoolBoran"/>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Light"/>
        <a:font script="Phag" typeface="Phagspa"/>
        <a:font script="Guru" typeface="Raavi"/>
        <a:font script="Osma" typeface="Ebrima"/>
        <a:font script="Thaa" typeface="MV Boli"/>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Arial"/>
        <a:font script="Tale" typeface="Microsoft Tai Le"/>
        <a:font script="Arab" typeface="Arial"/>
        <a:font script="Hebr" typeface="Arial"/>
        <a:font script="Bopo" typeface="Microsoft JhengHei"/>
        <a:font script="Telu" typeface="Gautami"/>
        <a:font script="Ethi" typeface="Nyala"/>
        <a:font script="Lisu" typeface="Segoe UI"/>
        <a:font script="Jpan" typeface="游ゴシック"/>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DaunPenh"/>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a:font script="Phag" typeface="Phagspa"/>
        <a:font script="Guru" typeface="Raavi"/>
        <a:font script="Osma" typeface="Ebrima"/>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r="5400000" dist="1905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Uigh" typeface="Microsoft Uighur"/>
        <a:font script="Beng" typeface="Vrinda"/>
        <a:font script="Thai" typeface="Angsan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Times New Roman"/>
        <a:font script="Tale" typeface="Microsoft Tai Le"/>
        <a:font script="Arab" typeface="Times New Roman"/>
        <a:font script="Hebr" typeface="Times New Roman"/>
        <a:font script="Bopo" typeface="Microsoft JhengHei"/>
        <a:font script="Telu" typeface="Gautami"/>
        <a:font script="Ethi" typeface="Nyala"/>
        <a:font script="Lisu" typeface="Segoe UI"/>
        <a:font script="Jpan" typeface="游ゴシック Light"/>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MoolBoran"/>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Light"/>
        <a:font script="Phag" typeface="Phagspa"/>
        <a:font script="Guru" typeface="Raavi"/>
        <a:font script="Osma" typeface="Ebrima"/>
        <a:font script="Thaa" typeface="MV Boli"/>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Arial"/>
        <a:font script="Tale" typeface="Microsoft Tai Le"/>
        <a:font script="Arab" typeface="Arial"/>
        <a:font script="Hebr" typeface="Arial"/>
        <a:font script="Bopo" typeface="Microsoft JhengHei"/>
        <a:font script="Telu" typeface="Gautami"/>
        <a:font script="Ethi" typeface="Nyala"/>
        <a:font script="Lisu" typeface="Segoe UI"/>
        <a:font script="Jpan" typeface="游ゴシック"/>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DaunPenh"/>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a:font script="Phag" typeface="Phagspa"/>
        <a:font script="Guru" typeface="Raavi"/>
        <a:font script="Osma" typeface="Ebrima"/>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r="5400000" dist="1905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theme>
</file>

<file path=customXml/_rels/item1.xml.rels>&#65279;<?xml version="1.0" encoding="utf-8" standalone="yes"?><Relationships xmlns="http://schemas.openxmlformats.org/package/2006/relationships"><Relationship Id="rId1" Type="http://schemas.openxmlformats.org/officeDocument/2006/relationships/customXmlProps" Target="itemProps1.xml" /></Relationships>
</file>

<file path=customXml/item1.xml>��< ? x m l   v e r s i o n = " 1 . 0 "   e n c o d i n g = " u t f - 1 6 " ? > < t e m p l a t e   x m l n s : x s i = " h t t p : / / w w w . w 3 . o r g / 2 0 0 1 / X M L S c h e m a - i n s t a n c e "   x m l n s : x s d = " h t t p : / / w w w . w 3 . o r g / 2 0 0 1 / X M L S c h e m a "   i d = " e f 6 d d 4 d 9 - a 6 e 2 - 4 4 e c - b 4 2 3 - 5 9 2 1 f 9 6 4 4 1 3 2 "   n a m e = " & l t ; ? x m l   v e r s i o n = & q u o t ; 1 . 0 & q u o t ;   e n c o d i n g = & q u o t ; u t f - 1 6 & q u o t ; ? & g t ; & # x A ; & l t ; u i L o c a l i z e d S t r i n g   x m l n s : x s i = & q u o t ; h t t p : / / w w w . w 3 . o r g / 2 0 0 1 / X M L S c h e m a - i n s t a n c e & q u o t ;   x m l n s : x s d = & q u o t ; h t t p : / / w w w . w 3 . o r g / 2 0 0 1 / X M L S c h e m a & q u o t ; & g t ; & # x A ;     & l t ; t y p e & g t ; f i x e d & l t ; / t y p e & g t ; & # x A ;     & l t ; t e x t & g t ; P r e s e n t a t i o n & l t ; / t e x t & g t ; & # x A ; & l t ; / u i L o c a l i z e d S t r i n g & g t ; "   d o c u m e n t I d = " b b e f f 0 5 0 - b 5 d 0 - 4 8 6 7 - 8 4 a 7 - 7 3 d 1 7 6 d 3 c 9 f 1 "   t e m p l a t e F u l l N a m e = " C : \ P r o g r a m D a t a \ I p h e l i o n \ O u t l i n e \ T e m p l a t e s \ P r e s e n t a t i o n . p o t x "   v e r s i o n = " 0 "   s c h e m a V e r s i o n = " 1 "   w o r d V e r s i o n = " 1 6 . 0 "   l a n g u a g e I s o = " n l - N L "   o f f i c e I d = " 9 f 3 a 3 c 9 c - 1 b 2 7 - 4 5 2 b - a e 8 c - c 1 4 1 5 9 6 c 3 6 0 1 "   h e l p U r l = " & l t ; ? x m l   v e r s i o n = & q u o t ; 1 . 0 & q u o t ;   e n c o d i n g = & q u o t ; u t f - 1 6 & q u o t ; ? & g t ; & # x A ; & l t ; u i L o c a l i z e d S t r i n g   x m l n s : x s i = & q u o t ; h t t p : / / w w w . w 3 . o r g / 2 0 0 1 / X M L S c h e m a - i n s t a n c e & q u o t ;   x m l n s : x s d = & q u o t ; h t t p : / / w w w . w 3 . o r g / 2 0 0 1 / X M L S c h e m a & q u o t ; & g t ; & # x A ;     & l t ; t y p e & g t ; l a b e l & l t ; / t y p e & g t ; & # x A ;     & l t ; t e x t & g t ; G e n e r a l   -   W i z a r d   h e l p   U R L   P o w e r P o i n t & l t ; / t e x t & g t ; & # x A ; & l t ; / u i L o c a l i z e d S t r i n g & g t ; "   i m p o r t D a t a = " f a l s e "   w i z a r d H e i g h t = " 9 5 0 "   w i z a r d W i d t h = " 9 5 0 "   w i z a r d P a n e l W i d t h = " 9 5 0 "   h i d e W i z a r d I f V a l i d = " f a l s e "   h i d e A u t h o r = " f a l s e "   w i z a r d T a b P o s i t i o n = " n o n e "   x m l n s = " h t t p : / / i p h e l i o n . c o m / w o r d / o u t l i n e / " >  
     < a u t h o r >  
         < l o c a l i z e d P r o f i l e s / >  
         < f r o m S e a r c h C o n t a c t > t r u e < / f r o m S e a r c h C o n t a c t >  
         < i d > d 9 7 9 6 1 e 8 - 1 c b 5 - 4 9 2 6 - b b 9 9 - 3 d 0 c 4 5 3 a a 6 f a < / i d >  
         < n a m e > P a u l a   G a l l e g o < / n a m e >  
         < i n i t i a l s / >  
         < p r i m a r y O f f i c e > A m s t e r d a m < / p r i m a r y O f f i c e >  
         < p r i m a r y O f f i c e I d > 9 f 3 a 3 c 9 c - 1 b 2 7 - 4 5 2 b - a e 8 c - c 1 4 1 5 9 6 c 3 6 0 1 < / p r i m a r y O f f i c e I d >  
         < p r i m a r y L a n g u a g e I s o > e n - G B < / p r i m a r y L a n g u a g e I s o >  
         < p h o n e N u m b e r F o r m a t > + 3 1   2 0   7 2 2 X X X X < / p h o n e N u m b e r F o r m a t >  
         < f a x N u m b e r F o r m a t > + 3 1   2 0   7 2 2 X X X X < / f a x N u m b e r F o r m a t >  
         < m o b i l e N u m b e r F o r m a t / >  
         < j o b D e s c r i p t i o n > H e a d   o f   P a t e n t   A d m i n i s t r a t i o n < / j o b D e s c r i p t i o n >  
         < d e p a r t m e n t > D i s p u t e   R e s o l u t i o n < / d e p a r t m e n t >  
         < e m a i l > p a u l a . g a l l e g o @ s i m m o n s - s i m m o n s . c o m < / e m a i l >  
         < r a w D i r e c t L i n e > 3 1 2 0 7 2 2 < / r a w D i r e c t L i n e >  
         < r a w D i r e c t F a x > 3 1 2 0 7 2 2 < / r a w D i r e c t F a x >  
         < m o b i l e / >  
         < l o g i n > P G A L < / l o g i n >  
         < e m p l y e e I d / >  
         < b a r R e g i s t r a t i o n s / >  
     < / a u t h o r >  
     < c o n t e n t C o n t r o l s >  
         < c o n t e n t C o n t r o l   i d = " 6 d 8 6 d 2 4 7 - f 3 b 8 - 4 d 5 4 - 9 1 c f - 7 f 4 2 9 c 8 e c 7 a e "   n a m e = " 3   D M S . D o c I d F o r m a t "   a s s e m b l y = " I p h e l i o n . O u t l i n e . W o r d . d l l "   t y p e = " I p h e l i o n . O u t l i n e . W o r d . R e n d e r e r s . T e x t R e n d e r e r "   o r d e r = " 3 "   a c t i v e = " t r u e "   e n t i t y I d = " b 6 a 2 9 4 d b - f 6 e 6 - 4 4 1 1 - b 0 0 2 - b f 7 0 f 2 c f b 2 f 4 "   f i e l d I d = " 7 2 9 0 4 a 4 7 - 5 7 8 0 - 4 5 9 c - b e 7 a - 4 4 8 f 9 a d 8 d 6 b 4 "   p a r e n t I d = " 0 0 0 0 0 0 0 0 - 0 0 0 0 - 0 0 0 0 - 0 0 0 0 - 0 0 0 0 0 0 0 0 0 0 0 0 "   l e v e l O r d e r = " 1 0 0 "   c o n t r o l T y p e = " p l a i n T e x t "   c o n t r o l E d i t T y p e = " i n l i n e "   e n c l o s i n g B o o k m a r k = " f a l s e "   f o r m a t E v a l u a t o r T y p e = " e x p r e s s i o n "   t e x t C a s e = " i g n o r e C a s e "   r e m o v e C o n t r o l = " f a l s e "   i g n o r e F o r m a t I f E m p t y = " f a l s e " >  
             < p a r a m e t e r s >  
                 < p a r a m e t e r   i d = " 9 5 6 8 9 9 0 6 - 6 8 0 4 - 4 0 b 5 - a 6 a e - 6 3 a 6 5 9 3 2 d 9 9 d "   n a m e = " F i e l d   i n d e x "   t y p e = " S y s t e m . I n t 3 2 ,   m s c o r l i b ,   V e r s i o n = 4 . 0 . 0 . 0 ,   C u l t u r e = n e u t r a l ,   P u b l i c K e y T o k e n = b 7 7 a 5 c 5 6 1 9 3 4 e 0 8 9 "   o r d e r = " 9 9 9 "   k e y = " i n d e x "   v a l u e = " "   g r o u p O r d e r = " - 1 "   i s G e n e r a t e d = " f a l s e " / >  
                 < p a r a m e t e r   i d = " 5 3 e 5 a 8 2 6 - a d 5 7 - 4 a 2 3 - b 6 f 7 - 4 e 4 b 1 5 2 b d 1 8 1 "   n a m e = " P a r e n t   f i e l d   i n d e x "   t y p e = " S y s t e m . I n t 3 2 ,   m s c o r l i b ,   V e r s i o n = 4 . 0 . 0 . 0 ,   C u l t u r e = n e u t r a l ,   P u b l i c K e y T o k e n = b 7 7 a 5 c 5 6 1 9 3 4 e 0 8 9 "   o r d e r = " 9 9 9 "   k e y = " p a r e n t I n d e x "   v a l u e = " "   g r o u p O r d e r = " - 1 "   i s G e n e r a t e d = " f a l s e " / >  
                 < p a r a m e t e r   i d = " d 9 3 c e 6 2 0 - 6 e 8 3 - 4 8 d a - b 5 4 5 - e 9 4 3 f 4 f 8 8 3 1 3 "   n a m e = " D e l e t e   i f   e m p t y "   t y p e = " S y s t e m . B o o l e a n ,   m s c o r l i b ,   V e r s i o n = 4 . 0 . 0 . 0 ,   C u l t u r e = n e u t r a l ,   P u b l i c K e y T o k e n = b 7 7 a 5 c 5 6 1 9 3 4 e 0 8 9 "   o r d e r = " 9 9 9 "   k e y = " d e l e t e I f E m p t y "   v a l u e = " F a l s e "   g r o u p O r d e r = " - 1 "   i s G e n e r a t e d = " f a l s e " / >  
                 < p a r a m e t e r   i d = " 5 4 1 d d 0 2 3 - 5 9 8 b - 4 4 9 b - 9 8 0 7 - 4 4 7 7 e 8 c 6 9 7 d d "   n a m e = " P a r a g r a p h   v a l u e s "   t y p e = " I p h e l i o n . O u t l i n e . M o d e l . E n t i t i e s . I n l i n e P a r a m e t e r E n t i t y C o l l e c t i o n ` 1 [ [ I p h e l i o n . O u t l i n e . P o w e r P o i n t . R e n d e r e r s . P a r a g r a p h V a l u e P a r a m e t e r E n t i t y ,   I p h e l i o n . O u t l i n e . P o w e r P o i n t ,   V e r s i o n = 1 . 7 . 7 . 3 ,   C u l t u r e = n e u t r a l ,   P u b l i c K e y T o k e n = n u l l ] ] ,   I p h e l i o n . O u t l i n e . M o d e l ,   V e r s i o n = 1 . 7 . 7 . 3 ,   C u l t u r e = n e u t r a l ,   P u b l i c K e y T o k e n = n u l l "   o r d e r = " 9 9 9 "   k e y = " p a r a g r a p h V a l u e s "   v a l u e = " "   g r o u p O r d e r = " - 1 "   i s G e n e r a t e d = " f a l s e " / >  
             < / p a r a m e t e r s >  
         < / c o n t e n t C o n t r o l >  
         < c o n t e n t C o n t r o l   i d = " 0 3 6 b 9 9 1 9 - 7 0 c 6 - 4 f a 9 - b 3 b a - 2 f 3 f 1 e 0 1 c 7 f 5 "   n a m e = " 4   W o r d m a r k W h i t e "   a s s e m b l y = " I p h e l i o n . O u t l i n e . P o w e r P o i n t . D L L "   t y p e = " I p h e l i o n . O u t l i n e . P o w e r P o i n t . R e n d e r e r s . I m a g e R e n d e r e r "   o r d e r = " 2 "   a c t i v e = " t r u e "   e n t i t y I d = " 0 9 4 a 3 b 3 a - 5 2 e f - 4 8 4 8 - 9 6 f 7 - b 0 c e 0 4 b d e 2 e 8 "   f i e l d I d = " 6 0 1 2 4 0 4 c - d 3 6 8 - 4 5 b 8 - a 6 6 e - 7 a d 6 8 8 0 d 9 e 4 6 "   p a r e n t I d = " 0 0 0 0 0 0 0 0 - 0 0 0 0 - 0 0 0 0 - 0 0 0 0 - 0 0 0 0 0 0 0 0 0 0 0 0 "   l e v e l O r d e r = " 1 0 0 "   c o n t r o l T y p e = " p l a i n T e x t "   c o n t r o l E d i t T y p e = " i n l i n e "   e n c l o s i n g B o o k m a r k = " f a l s e "   f o r m a t = " I F ( { A l t e r n a t i v e W o r d m a r k s . V a l u e   F i e l d } = & q u o t ; T r u e & q u o t ; , & q u o t ; & q u o t ; , & # x A ; I F ( O R ( { O f f i c e . R e f e r e n c e } = & q u o t ; W A V E & q u o t ; , { O f f i c e . R e f e r e n c e } = & q u o t ; S O L U & q u o t ; ) , & q u o t ; & q u o t ; , & # x A ; F I R S T N O T E M P T Y ( & # x A ;   I F ( { O f f i c e . R e f e r e n c e } = & q u o t ; S I N G & q u o t ; , { L a b e l s . F i l e   P a t h   -   P i t c h   L o c a l }   & a m p ;   & q u o t ; W o r d m a r k s \ W o r d M a r k _ & q u o t ;   & # x A ;   & a m p ;   { O f f i c e . r e f e r e n c e }   & a m p ;   & q u o t ; _ W h i t e . p n g & q u o t ; , & q u o t ; & q u o t ; ) , & # x A ;   { L a b e l s . F i l e   P a t h   -   P i t c h   L o c a l }   & a m p ;   & q u o t ; W o r d m a r k s \ W o r d M a r k _ S S _ W h i t e . p n g & q u o t ; & # x A ; ) ) ) & # x A ; "   f o r m a t E v a l u a t o r T y p e = " e x p r e s s i o n "   t e x t C a s e = " i g n o r e C a s e "   r e m o v e C o n t r o l = " f a l s e "   i g n o r e F o r m a t I f E m p t y = " f a l s e " >  
             < p a r a m e t e r s >  
                 < p a r a m e t e r   i d = " 6 4 5 0 a f 7 9 - d 3 b 0 - 4 a c c - b 2 9 f - 0 2 9 f 2 6 f b c a 5 d "   n a m e = " H e i g h t "   t y p e = " S y s t e m . S i n g l e ,   m s c o r l i b ,   V e r s i o n = 4 . 0 . 0 . 0 ,   C u l t u r e = n e u t r a l ,   P u b l i c K e y T o k e n = b 7 7 a 5 c 5 6 1 9 3 4 e 0 8 9 "   o r d e r = " 9 9 9 "   k e y = " h e i g h t "   v a l u e = " 0 "   g r o u p = " S i z e "   g r o u p O r d e r = " - 1 "   i s G e n e r a t e d = " f a l s e " / >  
                 < p a r a m e t e r   i d = " a d 4 f 5 a c 4 - f 6 5 8 - 4 1 c b - 9 3 f a - 7 a 1 e c 0 4 2 f 3 9 5 "   n a m e = " W i d t h "   t y p e = " S y s t e m . S i n g l e ,   m s c o r l i b ,   V e r s i o n = 4 . 0 . 0 . 0 ,   C u l t u r e = n e u t r a l ,   P u b l i c K e y T o k e n = b 7 7 a 5 c 5 6 1 9 3 4 e 0 8 9 "   o r d e r = " 9 9 9 "   k e y = " w i d t h "   v a l u e = " 3 1 . 8 "   g r o u p = " S i z e "   g r o u p O r d e r = " - 1 "   i s G e n e r a t e d = " f a l s e " / >  
                 < p a r a m e t e r   i d = " 1 3 9 d 2 e 8 6 - a 6 b 1 - 4 5 f 6 - 8 c 8 9 - 1 1 5 6 7 a a e 0 e e 6 "   n a m e = " L o c k   a s p e c t   r a t i o "   t y p e = " S y s t e m . B o o l e a n ,   m s c o r l i b ,   V e r s i o n = 4 . 0 . 0 . 0 ,   C u l t u r e = n e u t r a l ,   P u b l i c K e y T o k e n = b 7 7 a 5 c 5 6 1 9 3 4 e 0 8 9 "   o r d e r = " 9 9 9 "   k e y = " l o c k A s p e c t R a t i o "   v a l u e = " T r u e "   g r o u p O r d e r = " - 1 "   i s G e n e r a t e d = " f a l s e " / >  
                 < p a r a m e t e r   i d = " b d 5 f e 1 1 d - a 6 2 e - 4 a a a - a e 6 6 - e d 7 8 4 3 b 0 a 4 b 1 "   n a m e = " F i e l d   i n d e x "   t y p e = " S y s t e m . I n t 3 2 ,   m s c o r l i b ,   V e r s i o n = 4 . 0 . 0 . 0 ,   C u l t u r e = n e u t r a l ,   P u b l i c K e y T o k e n = b 7 7 a 5 c 5 6 1 9 3 4 e 0 8 9 "   o r d e r = " 9 9 9 "   k e y = " i n d e x "   v a l u e = " "   g r o u p O r d e r = " - 1 "   i s G e n e r a t e d = " f a l s e " / >  
                 < p a r a m e t e r   i d = " a c c 4 0 1 0 3 - 4 5 9 9 - 4 b b b - a 4 b e - 8 a c 0 b e b 1 2 7 7 c "   n a m e = " U n i t   t y p e "   t y p e = " I p h e l i o n . O u t l i n e . C o r e . E n t i t i e s . U n i t T y p e ,   I p h e l i o n . O u t l i n e . C o r e ,   V e r s i o n = 1 . 7 . 7 . 3 ,   C u l t u r e = n e u t r a l ,   P u b l i c K e y T o k e n = n u l l "   o r d e r = " 1 "   k e y = " u n i t T y p e T y p e "   v a l u e = " M i l i m e t e r s "   g r o u p = " S i z e "   g r o u p O r d e r = " - 1 "   i s G e n e r a t e d = " f a l s e " / >  
                 < p a r a m e t e r   i d = " 6 5 4 f d 1 7 9 - a 3 b a - 4 9 6 9 - 8 f 7 e - 7 1 2 8 f 8 1 8 6 6 b 4 "   n a m e = " Z   o r d e r "   t y p e = " I p h e l i o n . O u t l i n e . P o w e r P o i n t . R e n d e r e r s . Z O r d e r ,   I p h e l i o n . O u t l i n e . P o w e r P o i n t ,   V e r s i o n = 1 . 7 . 7 . 3 ,   C u l t u r e = n e u t r a l ,   P u b l i c K e y T o k e n = n u l l "   o r d e r = " 4 "   k e y = " z O r d e r "   v a l u e = " N o n e "   g r o u p = " P o s i t i o n "   g r o u p O r d e r = " - 1 "   i s G e n e r a t e d = " f a l s e " / >  
                 < p a r a m e t e r   i d = " 3 d 4 5 3 2 3 0 - 4 2 2 7 - 4 1 6 e - a d 3 f - 5 3 2 c 7 0 0 d 9 b 8 d "   n a m e = " D e l e t e   i f   e m p t y "   t y p e = " S y s t e m . B o o l e a n ,   m s c o r l i b ,   V e r s i o n = 4 . 0 . 0 . 0 ,   C u l t u r e = n e u t r a l ,   P u b l i c K e y T o k e n = b 7 7 a 5 c 5 6 1 9 3 4 e 0 8 9 "   o r d e r = " 9 9 9 "   k e y = " d e l e t e I f E m p t y "   v a l u e = " F a l s e "   g r o u p O r d e r = " - 1 "   i s G e n e r a t e d = " f a l s e " / >  
                 < p a r a m e t e r   i d = " 0 8 b e b 3 6 a - d 2 5 5 - 4 a 8 6 - 8 9 a d - 4 7 0 e 3 7 9 c b e 2 8 "   n a m e = " R e t a i n   s h a p e   s e t t i n g s "   t y p e = " S y s t e m . B o o l e a n ,   m s c o r l i b ,   V e r s i o n = 4 . 0 . 0 . 0 ,   C u l t u r e = n e u t r a l ,   P u b l i c K e y T o k e n = b 7 7 a 5 c 5 6 1 9 3 4 e 0 8 9 "   o r d e r = " 9 9 9 "   k e y = " r e t a i n S h a p e S e t t i n g s "   v a l u e = " F a l s e "   g r o u p O r d e r = " - 1 "   i s G e n e r a t e d = " f a l s e " / >  
             < / p a r a m e t e r s >  
         < / c o n t e n t C o n t r o l >  
         < c o n t e n t C o n t r o l   i d = " 8 3 a 7 b 3 3 5 - 5 7 8 a - 4 9 c c - 9 c 9 9 - 4 a e 9 7 a b 0 3 b 1 a "   n a m e = " 4   W o r d m a r k C o r a l "   a s s e m b l y = " I p h e l i o n . O u t l i n e . P o w e r P o i n t . D L L "   t y p e = " I p h e l i o n . O u t l i n e . P o w e r P o i n t . R e n d e r e r s . I m a g e R e n d e r e r "   o r d e r = " 2 "   a c t i v e = " t r u e "   e n t i t y I d = " 0 9 4 a 3 b 3 a - 5 2 e f - 4 8 4 8 - 9 6 f 7 - b 0 c e 0 4 b d e 2 e 8 "   f i e l d I d = " 6 0 1 2 4 0 4 c - d 3 6 8 - 4 5 b 8 - a 6 6 e - 7 a d 6 8 8 0 d 9 e 4 6 "   p a r e n t I d = " 0 0 0 0 0 0 0 0 - 0 0 0 0 - 0 0 0 0 - 0 0 0 0 - 0 0 0 0 0 0 0 0 0 0 0 0 "   l e v e l O r d e r = " 1 0 0 "   c o n t r o l T y p e = " p l a i n T e x t "   c o n t r o l E d i t T y p e = " i n l i n e "   e n c l o s i n g B o o k m a r k = " f a l s e "   f o r m a t = " I F ( { A l t e r n a t i v e W o r d m a r k s . V a l u e   F i e l d } = & q u o t ; T r u e & q u o t ; , & q u o t ; & q u o t ; , & # x A ; I F ( O R ( { O f f i c e . R e f e r e n c e } = & q u o t ; W A V E & q u o t ; , { O f f i c e . R e f e r e n c e } = & q u o t ; S O L U & q u o t ; ) , & q u o t ; & q u o t ; , & # x A ; F I R S T N O T E M P T Y ( & # x A ;   I F ( { O f f i c e . R e f e r e n c e } = & q u o t ; S I N G & q u o t ; , { L a b e l s . F i l e   P a t h   -   P i t c h   L o c a l }   & a m p ;   & q u o t ; W o r d m a r k s \ W o r d M a r k _ & q u o t ;   & # x A ;   & a m p ;   { O f f i c e . r e f e r e n c e }   & a m p ;   & q u o t ; _ C o r a l . p n g & q u o t ; , & q u o t ; & q u o t ; ) , & # x A ; { L a b e l s . F i l e   P a t h   -   P i t c h   L o c a l }   & a m p ;   & q u o t ; W o r d m a r k s \ W o r d M a r k _ S S _ C o r a l . p n g & q u o t ; & # x A ; ) ) ) "   f o r m a t E v a l u a t o r T y p e = " e x p r e s s i o n "   t e x t C a s e = " i g n o r e C a s e "   r e m o v e C o n t r o l = " f a l s e "   i g n o r e F o r m a t I f E m p t y = " f a l s e " >  
             < p a r a m e t e r s >  
                 < p a r a m e t e r   i d = " 8 4 d 4 c d f 0 - f c 0 0 - 4 6 f 3 - b b 8 7 - a 8 d 6 a 3 0 1 5 e d 9 "   n a m e = " H e i g h t "   t y p e = " S y s t e m . S i n g l e ,   m s c o r l i b ,   V e r s i o n = 4 . 0 . 0 . 0 ,   C u l t u r e = n e u t r a l ,   P u b l i c K e y T o k e n = b 7 7 a 5 c 5 6 1 9 3 4 e 0 8 9 "   o r d e r = " 9 9 9 "   k e y = " h e i g h t "   v a l u e = " 0 "   g r o u p = " S i z e "   g r o u p O r d e r = " - 1 "   i s G e n e r a t e d = " f a l s e " / >  
                 < p a r a m e t e r   i d = " 7 2 2 0 f 9 d a - 4 6 b 7 - 4 7 a 9 - a 4 8 a - c b b b 6 2 c 3 8 9 b f "   n a m e = " W i d t h "   t y p e = " S y s t e m . S i n g l e ,   m s c o r l i b ,   V e r s i o n = 4 . 0 . 0 . 0 ,   C u l t u r e = n e u t r a l ,   P u b l i c K e y T o k e n = b 7 7 a 5 c 5 6 1 9 3 4 e 0 8 9 "   o r d e r = " 9 9 9 "   k e y = " w i d t h "   v a l u e = " 3 1 . 8 "   g r o u p = " S i z e "   g r o u p O r d e r = " - 1 "   i s G e n e r a t e d = " f a l s e " / >  
                 < p a r a m e t e r   i d = " 7 f f 8 6 e 6 3 - f 3 e 2 - 4 8 9 3 - 8 0 2 d - e 6 4 3 f e 6 9 e 5 d 9 "   n a m e = " L o c k   a s p e c t   r a t i o "   t y p e = " S y s t e m . B o o l e a n ,   m s c o r l i b ,   V e r s i o n = 4 . 0 . 0 . 0 ,   C u l t u r e = n e u t r a l ,   P u b l i c K e y T o k e n = b 7 7 a 5 c 5 6 1 9 3 4 e 0 8 9 "   o r d e r = " 9 9 9 "   k e y = " l o c k A s p e c t R a t i o "   v a l u e = " T r u e "   g r o u p O r d e r = " - 1 "   i s G e n e r a t e d = " f a l s e " / >  
                 < p a r a m e t e r   i d = " 8 0 3 8 6 0 0 d - 7 2 5 0 - 4 e 2 2 - b b b a - 2 5 2 7 8 b 9 f 1 1 3 6 "   n a m e = " F i e l d   i n d e x "   t y p e = " S y s t e m . I n t 3 2 ,   m s c o r l i b ,   V e r s i o n = 4 . 0 . 0 . 0 ,   C u l t u r e = n e u t r a l ,   P u b l i c K e y T o k e n = b 7 7 a 5 c 5 6 1 9 3 4 e 0 8 9 "   o r d e r = " 9 9 9 "   k e y = " i n d e x "   v a l u e = " "   g r o u p O r d e r = " - 1 "   i s G e n e r a t e d = " f a l s e " / >  
                 < p a r a m e t e r   i d = " 7 8 e e 2 9 7 0 - e 3 2 0 - 4 8 2 f - b 7 7 b - 2 0 d 5 a 0 f b e 4 3 3 "   n a m e = " U n i t   t y p e "   t y p e = " I p h e l i o n . O u t l i n e . C o r e . E n t i t i e s . U n i t T y p e ,   I p h e l i o n . O u t l i n e . C o r e ,   V e r s i o n = 1 . 7 . 7 . 3 ,   C u l t u r e = n e u t r a l ,   P u b l i c K e y T o k e n = n u l l "   o r d e r = " 1 "   k e y = " u n i t T y p e T y p e "   v a l u e = " M i l i m e t e r s "   g r o u p = " S i z e "   g r o u p O r d e r = " - 1 "   i s G e n e r a t e d = " f a l s e " / >  
                 < p a r a m e t e r   i d = " 4 0 f a 3 8 a b - c 3 d 1 - 4 4 a d - 9 1 a 3 - 6 2 d d e 3 0 2 e f 5 3 "   n a m e = " Z   o r d e r "   t y p e = " I p h e l i o n . O u t l i n e . P o w e r P o i n t . R e n d e r e r s . Z O r d e r ,   I p h e l i o n . O u t l i n e . P o w e r P o i n t ,   V e r s i o n = 1 . 7 . 7 . 3 ,   C u l t u r e = n e u t r a l ,   P u b l i c K e y T o k e n = n u l l "   o r d e r = " 4 "   k e y = " z O r d e r "   v a l u e = " N o n e "   g r o u p = " P o s i t i o n "   g r o u p O r d e r = " - 1 "   i s G e n e r a t e d = " f a l s e " / >  
                 < p a r a m e t e r   i d = " a 1 2 e f d c 6 - 0 c 7 8 - 4 c 4 0 - b e a b - c 6 2 e 9 a a 2 0 a b c "   n a m e = " D e l e t e   i f   e m p t y "   t y p e = " S y s t e m . B o o l e a n ,   m s c o r l i b ,   V e r s i o n = 4 . 0 . 0 . 0 ,   C u l t u r e = n e u t r a l ,   P u b l i c K e y T o k e n = b 7 7 a 5 c 5 6 1 9 3 4 e 0 8 9 "   o r d e r = " 9 9 9 "   k e y = " d e l e t e I f E m p t y "   v a l u e = " F a l s e "   g r o u p O r d e r = " - 1 "   i s G e n e r a t e d = " f a l s e " / >  
                 < p a r a m e t e r   i d = " f 6 5 5 7 8 0 6 - 1 9 6 c - 4 d 2 d - a 8 0 c - 3 c 0 4 0 3 9 3 c 4 b e "   n a m e = " R e t a i n   s h a p e   s e t t i n g s "   t y p e = " S y s t e m . B o o l e a n ,   m s c o r l i b ,   V e r s i o n = 4 . 0 . 0 . 0 ,   C u l t u r e = n e u t r a l ,   P u b l i c K e y T o k e n = b 7 7 a 5 c 5 6 1 9 3 4 e 0 8 9 "   o r d e r = " 9 9 9 "   k e y = " r e t a i n S h a p e S e t t i n g s "   v a l u e = " F a l s e "   g r o u p O r d e r = " - 1 "   i s G e n e r a t e d = " f a l s e " / >  
             < / p a r a m e t e r s >  
         < / c o n t e n t C o n t r o l >  
         < c o n t e n t C o n t r o l   i d = " 6 4 b 3 a 3 b 2 - 6 4 7 b - 4 a 8 8 - a 7 9 5 - 0 5 4 9 5 a 6 b 7 b c e "   n a m e = " 4   W o r d m a r k C h a r c o a l "   a s s e m b l y = " I p h e l i o n . O u t l i n e . P o w e r P o i n t . D L L "   t y p e = " I p h e l i o n . O u t l i n e . P o w e r P o i n t . R e n d e r e r s . I m a g e R e n d e r e r "   o r d e r = " 2 "   a c t i v e = " t r u e "   e n t i t y I d = " 0 9 4 a 3 b 3 a - 5 2 e f - 4 8 4 8 - 9 6 f 7 - b 0 c e 0 4 b d e 2 e 8 "   f i e l d I d = " 6 0 1 2 4 0 4 c - d 3 6 8 - 4 5 b 8 - a 6 6 e - 7 a d 6 8 8 0 d 9 e 4 6 "   p a r e n t I d = " 0 0 0 0 0 0 0 0 - 0 0 0 0 - 0 0 0 0 - 0 0 0 0 - 0 0 0 0 0 0 0 0 0 0 0 0 "   l e v e l O r d e r = " 1 0 0 "   c o n t r o l T y p e = " p l a i n T e x t "   c o n t r o l E d i t T y p e = " i n l i n e "   e n c l o s i n g B o o k m a r k = " f a l s e "   f o r m a t = " I F ( { A l t e r n a t i v e W o r d m a r k s . V a l u e   F i e l d } = & q u o t ; T r u e & q u o t ; , & q u o t ; & q u o t ; , & # x A ; I F ( O R ( { O f f i c e . R e f e r e n c e } = & q u o t ; W A V E & q u o t ; , { O f f i c e . R e f e r e n c e } = & q u o t ; S O L U & q u o t ; ) , & q u o t ; & q u o t ; , & # x A ; F I R S T N O T E M P T Y ( & # x A ;   I F ( { O f f i c e . R e f e r e n c e } = & q u o t ; S I N G & q u o t ; , { L a b e l s . F i l e   P a t h   -   P i t c h   L o c a l }   & a m p ;   & q u o t ; W o r d m a r k s \ W o r d M a r k _ & q u o t ;   & # x A ;   & a m p ;   { O f f i c e . r e f e r e n c e }   & a m p ;   & q u o t ; _ C h a r c o a l . p n g & q u o t ; , & q u o t ; & q u o t ; ) , & # x A ; { L a b e l s . F i l e   P a t h   -   P i t c h   L o c a l }   & a m p ;   & q u o t ; W o r d m a r k s \ W o r d M a r k _ S S _ C h a r c o a l . p n g & q u o t ; & # x A ; ) ) ) "   f o r m a t E v a l u a t o r T y p e = " e x p r e s s i o n "   t e x t C a s e = " i g n o r e C a s e "   r e m o v e C o n t r o l = " f a l s e "   i g n o r e F o r m a t I f E m p t y = " f a l s e " >  
             < p a r a m e t e r s >  
                 < p a r a m e t e r   i d = " 9 f 4 1 7 d 4 b - 5 c a 9 - 4 8 4 4 - 9 7 3 6 - 9 0 7 3 1 a d 9 4 b 1 a "   n a m e = " H e i g h t "   t y p e = " S y s t e m . S i n g l e ,   m s c o r l i b ,   V e r s i o n = 4 . 0 . 0 . 0 ,   C u l t u r e = n e u t r a l ,   P u b l i c K e y T o k e n = b 7 7 a 5 c 5 6 1 9 3 4 e 0 8 9 "   o r d e r = " 9 9 9 "   k e y = " h e i g h t "   v a l u e = " 0 "   g r o u p = " S i z e "   g r o u p O r d e r = " - 1 "   i s G e n e r a t e d = " f a l s e " / >  
                 < p a r a m e t e r   i d = " 2 3 7 3 2 7 3 d - f 9 c 8 - 4 5 5 c - 9 5 2 b - 7 d 7 3 9 b a 2 d a 7 a "   n a m e = " W i d t h "   t y p e = " S y s t e m . S i n g l e ,   m s c o r l i b ,   V e r s i o n = 4 . 0 . 0 . 0 ,   C u l t u r e = n e u t r a l ,   P u b l i c K e y T o k e n = b 7 7 a 5 c 5 6 1 9 3 4 e 0 8 9 "   o r d e r = " 9 9 9 "   k e y = " w i d t h "   v a l u e = " 3 1 . 8 "   g r o u p = " S i z e "   g r o u p O r d e r = " - 1 "   i s G e n e r a t e d = " f a l s e " / >  
                 < p a r a m e t e r   i d = " 9 a 8 3 7 3 4 5 - 3 7 9 1 - 4 7 c 9 - b 2 e b - 3 f f f e c b 5 6 5 1 4 "   n a m e = " L o c k   a s p e c t   r a t i o "   t y p e = " S y s t e m . B o o l e a n ,   m s c o r l i b ,   V e r s i o n = 4 . 0 . 0 . 0 ,   C u l t u r e = n e u t r a l ,   P u b l i c K e y T o k e n = b 7 7 a 5 c 5 6 1 9 3 4 e 0 8 9 "   o r d e r = " 9 9 9 "   k e y = " l o c k A s p e c t R a t i o "   v a l u e = " T r u e "   g r o u p O r d e r = " - 1 "   i s G e n e r a t e d = " f a l s e " / >  
                 < p a r a m e t e r   i d = " c a 8 4 e 5 0 7 - 8 d 1 6 - 4 6 0 4 - 9 7 f 1 - 7 3 3 3 5 5 c 4 3 1 c e "   n a m e = " F i e l d   i n d e x "   t y p e = " S y s t e m . I n t 3 2 ,   m s c o r l i b ,   V e r s i o n = 4 . 0 . 0 . 0 ,   C u l t u r e = n e u t r a l ,   P u b l i c K e y T o k e n = b 7 7 a 5 c 5 6 1 9 3 4 e 0 8 9 "   o r d e r = " 9 9 9 "   k e y = " i n d e x "   v a l u e = " "   g r o u p O r d e r = " - 1 "   i s G e n e r a t e d = " f a l s e " / >  
                 < p a r a m e t e r   i d = " 5 1 2 a 5 a 8 d - b 3 c 0 - 4 7 f 6 - b 6 4 7 - 1 4 1 f 2 7 6 c e e e f "   n a m e = " U n i t   t y p e "   t y p e = " I p h e l i o n . O u t l i n e . C o r e . E n t i t i e s . U n i t T y p e ,   I p h e l i o n . O u t l i n e . C o r e ,   V e r s i o n = 1 . 7 . 7 . 3 ,   C u l t u r e = n e u t r a l ,   P u b l i c K e y T o k e n = n u l l "   o r d e r = " 1 "   k e y = " u n i t T y p e T y p e "   v a l u e = " M i l i m e t e r s "   g r o u p = " S i z e "   g r o u p O r d e r = " - 1 "   i s G e n e r a t e d = " f a l s e " / >  
                 < p a r a m e t e r   i d = " a 3 f 3 4 b f 7 - 1 4 d 4 - 4 d d 4 - b 6 8 7 - 5 e 3 f 4 1 8 f 3 2 6 5 "   n a m e = " Z   o r d e r "   t y p e = " I p h e l i o n . O u t l i n e . P o w e r P o i n t . R e n d e r e r s . Z O r d e r ,   I p h e l i o n . O u t l i n e . P o w e r P o i n t ,   V e r s i o n = 1 . 7 . 7 . 3 ,   C u l t u r e = n e u t r a l ,   P u b l i c K e y T o k e n = n u l l "   o r d e r = " 4 "   k e y = " z O r d e r "   v a l u e = " N o n e "   g r o u p = " P o s i t i o n "   g r o u p O r d e r = " - 1 "   i s G e n e r a t e d = " f a l s e " / >  
                 < p a r a m e t e r   i d = " 6 a 3 e 4 0 e a - 0 c 7 4 - 4 b f f - 8 8 c 6 - 5 9 5 7 3 d e 1 2 f a b "   n a m e = " D e l e t e   i f   e m p t y "   t y p e = " S y s t e m . B o o l e a n ,   m s c o r l i b ,   V e r s i o n = 4 . 0 . 0 . 0 ,   C u l t u r e = n e u t r a l ,   P u b l i c K e y T o k e n = b 7 7 a 5 c 5 6 1 9 3 4 e 0 8 9 "   o r d e r = " 9 9 9 "   k e y = " d e l e t e I f E m p t y "   v a l u e = " F a l s e "   g r o u p O r d e r = " - 1 "   i s G e n e r a t e d = " f a l s e " / >  
                 < p a r a m e t e r   i d = " 6 d 9 b 3 5 f a - a d 1 3 - 4 8 d b - a c c f - 8 6 2 1 1 6 2 3 7 b d 5 "   n a m e = " R e t a i n   s h a p e   s e t t i n g s "   t y p e = " S y s t e m . B o o l e a n ,   m s c o r l i b ,   V e r s i o n = 4 . 0 . 0 . 0 ,   C u l t u r e = n e u t r a l ,   P u b l i c K e y T o k e n = b 7 7 a 5 c 5 6 1 9 3 4 e 0 8 9 "   o r d e r = " 9 9 9 "   k e y = " r e t a i n S h a p e S e t t i n g s "   v a l u e = " F a l s e "   g r o u p O r d e r = " - 1 "   i s G e n e r a t e d = " f a l s e " / >  
             < / p a r a m e t e r s >  
         < / c o n t e n t C o n t r o l >  
         < c o n t e n t C o n t r o l   i d = " 1 8 6 c d e c d - f 8 b 2 - 4 7 8 c - b 8 b a - 4 3 9 5 a 4 f 5 4 2 3 e "   n a m e = " 6   A l t W o r d m a r k W h i t e "   a s s e m b l y = " I p h e l i o n . O u t l i n e . P o w e r P o i n t . D L L "   t y p e = " I p h e l i o n . O u t l i n e . P o w e r P o i n t . R e n d e r e r s . I m a g e R e n d e r e r "   o r d e r = " 2 "   a c t i v e = " t r u e "   e n t i t y I d = " 0 9 4 a 3 b 3 a - 5 2 e f - 4 8 4 8 - 9 6 f 7 - b 0 c e 0 4 b d e 2 e 8 "   f i e l d I d = " 6 0 1 2 4 0 4 c - d 3 6 8 - 4 5 b 8 - a 6 6 e - 7 a d 6 8 8 0 d 9 e 4 6 "   p a r e n t I d = " 0 0 0 0 0 0 0 0 - 0 0 0 0 - 0 0 0 0 - 0 0 0 0 - 0 0 0 0 0 0 0 0 0 0 0 0 "   l e v e l O r d e r = " 1 0 0 "   c o n t r o l T y p e = " p l a i n T e x t "   c o n t r o l E d i t T y p e = " i n l i n e "   e n c l o s i n g B o o k m a r k = " f a l s e "   f o r m a t = " I F ( { A l t e r n a t i v e W o r d m a r k s . V a l u e   F i e l d } = & q u o t ; T r u e & q u o t ; , & # x A ; { L a b e l s . F i l e   P a t h   -   P i t c h   L o c a l }   & a m p ;   & q u o t ; W o r d m a r k s \ W o r d M a r k _ & q u o t ;   & a m p ; & # x A ; R E P L A C E ( & # x A ; R E P L A C E ( { A l t e r n a t i v e I m a g e s . I m a g e P a t h } , & q u o t ; . p n g & q u o t ; , & q u o t ; & q u o t ; , t r u e ) , & # x A ; { L a b e l s . F i l e   P a t h   -   P i t c h   L o c a l }   & a m p ;   & q u o t ; W o r d m a r k s \ A l t e r n a t i v e \ & q u o t ; , & q u o t ; & q u o t ; , t r u e ) & # x A ;   & a m p ;   & q u o t ; _ W h i t e . p n g & q u o t ; , & # x A ; I F ( O R ( { O f f i c e . R e f e r e n c e } = & q u o t ; W A V E & q u o t ; , { O f f i c e . R e f e r e n c e } = & q u o t ; S O L U & q u o t ; ) , & # x A ; { L a b e l s . F i l e   P a t h   -   P i t c h   L o c a l }   & a m p ;   & q u o t ; W o r d m a r k s \ W o r d M a r k _ & q u o t ;   & # x A ;   & a m p ;   { O f f i c e . r e f e r e n c e }   & a m p ;   & q u o t ; _ W h i t e . p n g & q u o t ; & # x A ;   , & q u o t ; & q u o t ; ) ) "   f o r m a t E v a l u a t o r T y p e = " e x p r e s s i o n "   t e x t C a s e = " i g n o r e C a s e "   r e m o v e C o n t r o l = " f a l s e "   i g n o r e F o r m a t I f E m p t y = " f a l s e " >  
             < p a r a m e t e r s >  
                 < p a r a m e t e r   i d = " b b f 5 0 e 6 e - d 2 0 1 - 4 f 4 a - 9 0 9 9 - f d 8 6 c c 1 4 9 d 7 a "   n a m e = " H e i g h t "   t y p e = " S y s t e m . S i n g l e ,   m s c o r l i b ,   V e r s i o n = 4 . 0 . 0 . 0 ,   C u l t u r e = n e u t r a l ,   P u b l i c K e y T o k e n = b 7 7 a 5 c 5 6 1 9 3 4 e 0 8 9 "   o r d e r = " 9 9 9 "   k e y = " h e i g h t "   v a l u e = " 0 "   g r o u p = " S i z e "   g r o u p O r d e r = " - 1 "   i s G e n e r a t e d = " f a l s e " / >  
                 < p a r a m e t e r   i d = " f 2 f 5 e 8 5 0 - 6 7 f 7 - 4 b 9 f - b 2 5 6 - 3 7 5 8 d 8 1 d 5 b 7 6 "   n a m e = " W i d t h "   t y p e = " S y s t e m . S i n g l e ,   m s c o r l i b ,   V e r s i o n = 4 . 0 . 0 . 0 ,   C u l t u r e = n e u t r a l ,   P u b l i c K e y T o k e n = b 7 7 a 5 c 5 6 1 9 3 4 e 0 8 9 "   o r d e r = " 9 9 9 "   k e y = " w i d t h "   v a l u e = " 6 4 . 6 "   g r o u p = " S i z e "   g r o u p O r d e r = " - 1 "   i s G e n e r a t e d = " f a l s e " / >  
                 < p a r a m e t e r   i d = " 8 0 7 1 6 8 1 a - 7 0 8 d - 4 f 4 2 - a 6 7 e - e 2 1 7 8 9 5 2 1 4 d 3 "   n a m e = " L o c k   a s p e c t   r a t i o "   t y p e = " S y s t e m . B o o l e a n ,   m s c o r l i b ,   V e r s i o n = 4 . 0 . 0 . 0 ,   C u l t u r e = n e u t r a l ,   P u b l i c K e y T o k e n = b 7 7 a 5 c 5 6 1 9 3 4 e 0 8 9 "   o r d e r = " 9 9 9 "   k e y = " l o c k A s p e c t R a t i o "   v a l u e = " T r u e "   g r o u p O r d e r = " - 1 "   i s G e n e r a t e d = " f a l s e " / >  
                 < p a r a m e t e r   i d = " 1 d 4 1 c 6 1 2 - a c d 3 - 4 c 9 3 - 9 a 2 7 - 2 c 9 8 e 6 3 2 8 3 f b "   n a m e = " F i e l d   i n d e x "   t y p e = " S y s t e m . I n t 3 2 ,   m s c o r l i b ,   V e r s i o n = 4 . 0 . 0 . 0 ,   C u l t u r e = n e u t r a l ,   P u b l i c K e y T o k e n = b 7 7 a 5 c 5 6 1 9 3 4 e 0 8 9 "   o r d e r = " 9 9 9 "   k e y = " i n d e x "   v a l u e = " "   g r o u p O r d e r = " - 1 "   i s G e n e r a t e d = " f a l s e " / >  
                 < p a r a m e t e r   i d = " c 7 e 7 7 5 4 4 - 3 0 1 4 - 4 4 6 6 - a 1 d a - b a 2 3 2 7 d a c a a e "   n a m e = " U n i t   t y p e "   t y p e = " I p h e l i o n . O u t l i n e . C o r e . E n t i t i e s . U n i t T y p e ,   I p h e l i o n . O u t l i n e . C o r e ,   V e r s i o n = 1 . 7 . 7 . 3 ,   C u l t u r e = n e u t r a l ,   P u b l i c K e y T o k e n = n u l l "   o r d e r = " 1 "   k e y = " u n i t T y p e T y p e "   v a l u e = " M i l i m e t e r s "   g r o u p = " S i z e "   g r o u p O r d e r = " - 1 "   i s G e n e r a t e d = " f a l s e " / >  
                 < p a r a m e t e r   i d = " f 8 6 2 e 5 e 3 - 9 9 4 a - 4 7 7 b - a c e 8 - f 0 7 5 4 5 d b 6 b 8 d "   n a m e = " Z   o r d e r "   t y p e = " I p h e l i o n . O u t l i n e . P o w e r P o i n t . R e n d e r e r s . Z O r d e r ,   I p h e l i o n . O u t l i n e . P o w e r P o i n t ,   V e r s i o n = 1 . 7 . 7 . 3 ,   C u l t u r e = n e u t r a l ,   P u b l i c K e y T o k e n = n u l l "   o r d e r = " 4 "   k e y = " z O r d e r "   v a l u e = " N o n e "   g r o u p = " P o s i t i o n "   g r o u p O r d e r = " - 1 "   i s G e n e r a t e d = " f a l s e " / >  
                 < p a r a m e t e r   i d = " 0 1 c c d 8 e c - 1 8 9 1 - 4 9 7 c - a 5 b 0 - 2 2 6 1 b 4 6 2 3 9 9 8 "   n a m e = " D e l e t e   i f   e m p t y "   t y p e = " S y s t e m . B o o l e a n ,   m s c o r l i b ,   V e r s i o n = 4 . 0 . 0 . 0 ,   C u l t u r e = n e u t r a l ,   P u b l i c K e y T o k e n = b 7 7 a 5 c 5 6 1 9 3 4 e 0 8 9 "   o r d e r = " 9 9 9 "   k e y = " d e l e t e I f E m p t y "   v a l u e = " F a l s e "   g r o u p O r d e r = " - 1 "   i s G e n e r a t e d = " f a l s e " / >  
                 < p a r a m e t e r   i d = " c 2 8 c 6 7 d 2 - 7 5 2 7 - 4 9 5 4 - a 5 4 e - 3 c d 2 f a 9 0 2 c b 9 "   n a m e = " R e t a i n   s h a p e   s e t t i n g s "   t y p e = " S y s t e m . B o o l e a n ,   m s c o r l i b ,   V e r s i o n = 4 . 0 . 0 . 0 ,   C u l t u r e = n e u t r a l ,   P u b l i c K e y T o k e n = b 7 7 a 5 c 5 6 1 9 3 4 e 0 8 9 "   o r d e r = " 9 9 9 "   k e y = " r e t a i n S h a p e S e t t i n g s "   v a l u e = " F a l s e "   g r o u p O r d e r = " - 1 "   i s G e n e r a t e d = " f a l s e " / >  
             < / p a r a m e t e r s >  
         < / c o n t e n t C o n t r o l >  
         < c o n t e n t C o n t r o l   i d = " 0 7 f 4 2 9 e 6 - 7 b 8 0 - 4 9 3 c - 8 0 4 d - a b b 5 6 4 4 7 5 c b f "   n a m e = " 6   A l t W o r d m a r k C o r a l "   a s s e m b l y = " I p h e l i o n . O u t l i n e . P o w e r P o i n t . D L L "   t y p e = " I p h e l i o n . O u t l i n e . P o w e r P o i n t . R e n d e r e r s . I m a g e R e n d e r e r "   o r d e r = " 2 "   a c t i v e = " t r u e "   e n t i t y I d = " 0 9 4 a 3 b 3 a - 5 2 e f - 4 8 4 8 - 9 6 f 7 - b 0 c e 0 4 b d e 2 e 8 "   f i e l d I d = " 6 0 1 2 4 0 4 c - d 3 6 8 - 4 5 b 8 - a 6 6 e - 7 a d 6 8 8 0 d 9 e 4 6 "   p a r e n t I d = " 0 0 0 0 0 0 0 0 - 0 0 0 0 - 0 0 0 0 - 0 0 0 0 - 0 0 0 0 0 0 0 0 0 0 0 0 "   l e v e l O r d e r = " 1 0 0 "   c o n t r o l T y p e = " p l a i n T e x t "   c o n t r o l E d i t T y p e = " i n l i n e "   e n c l o s i n g B o o k m a r k = " f a l s e "   f o r m a t = " I F ( { A l t e r n a t i v e W o r d m a r k s . V a l u e   F i e l d } = & q u o t ; T r u e & q u o t ; , & # x A ; { L a b e l s . F i l e   P a t h   -   P i t c h   L o c a l }   & a m p ;   & q u o t ; W o r d m a r k s \ W o r d M a r k _ & q u o t ;   & a m p ; & # x A ; R E P L A C E ( & # x A ; R E P L A C E ( { A l t e r n a t i v e I m a g e s . I m a g e P a t h } , & q u o t ; . p n g & q u o t ; , & q u o t ; & q u o t ; , t r u e ) , & # x A ; { L a b e l s . F i l e   P a t h   -   P i t c h   L o c a l }   & a m p ;   & q u o t ; W o r d m a r k s \ A l t e r n a t i v e \ & q u o t ; , & q u o t ; & q u o t ; , t r u e ) & # x A ;   & a m p ;   & q u o t ; _ C o r a l . p n g & q u o t ; , & # x A ; I F ( O R ( { O f f i c e . R e f e r e n c e } = & q u o t ; W A V E & q u o t ; , { O f f i c e . R e f e r e n c e } = & q u o t ; S O L U & q u o t ; ) , & # x A ; { L a b e l s . F i l e   P a t h   -   P i t c h   L o c a l }   & a m p ;   & q u o t ; W o r d m a r k s \ W o r d M a r k _ & q u o t ;   & # x A ;   & a m p ;   { O f f i c e . r e f e r e n c e }   & a m p ;   & q u o t ; _ C o r a l . p n g & q u o t ; & # x A ;   , & q u o t ; & q u o t ; ) ) "   f o r m a t E v a l u a t o r T y p e = " e x p r e s s i o n "   t e x t C a s e = " i g n o r e C a s e "   r e m o v e C o n t r o l = " f a l s e "   i g n o r e F o r m a t I f E m p t y = " f a l s e " >  
             < p a r a m e t e r s >  
                 < p a r a m e t e r   i d = " 6 8 f a 5 f 5 0 - c e c 8 - 4 9 c 4 - 9 8 0 d - 4 6 9 1 5 5 5 9 1 2 8 1 "   n a m e = " H e i g h t "   t y p e = " S y s t e m . S i n g l e ,   m s c o r l i b ,   V e r s i o n = 4 . 0 . 0 . 0 ,   C u l t u r e = n e u t r a l ,   P u b l i c K e y T o k e n = b 7 7 a 5 c 5 6 1 9 3 4 e 0 8 9 "   o r d e r = " 9 9 9 "   k e y = " h e i g h t "   v a l u e = " 0 "   g r o u p = " S i z e "   g r o u p O r d e r = " - 1 "   i s G e n e r a t e d = " f a l s e " / >  
                 < p a r a m e t e r   i d = " 3 5 b 3 4 d 6 b - d a 9 a - 4 e 9 e - 8 4 b d - 3 1 d 9 f f f 8 2 7 f 0 "   n a m e = " W i d t h "   t y p e = " S y s t e m . S i n g l e ,   m s c o r l i b ,   V e r s i o n = 4 . 0 . 0 . 0 ,   C u l t u r e = n e u t r a l ,   P u b l i c K e y T o k e n = b 7 7 a 5 c 5 6 1 9 3 4 e 0 8 9 "   o r d e r = " 9 9 9 "   k e y = " w i d t h "   v a l u e = " 6 4 . 6 "   g r o u p = " S i z e "   g r o u p O r d e r = " - 1 "   i s G e n e r a t e d = " f a l s e " / >  
                 < p a r a m e t e r   i d = " f d 9 7 8 1 c 7 - 7 8 5 7 - 4 d 9 8 - b 5 2 c - 3 9 8 c 9 f 0 b 9 c 7 3 "   n a m e = " L o c k   a s p e c t   r a t i o "   t y p e = " S y s t e m . B o o l e a n ,   m s c o r l i b ,   V e r s i o n = 4 . 0 . 0 . 0 ,   C u l t u r e = n e u t r a l ,   P u b l i c K e y T o k e n = b 7 7 a 5 c 5 6 1 9 3 4 e 0 8 9 "   o r d e r = " 9 9 9 "   k e y = " l o c k A s p e c t R a t i o "   v a l u e = " T r u e "   g r o u p O r d e r = " - 1 "   i s G e n e r a t e d = " f a l s e " / >  
                 < p a r a m e t e r   i d = " a 6 2 3 5 1 3 1 - 8 c d 8 - 4 a 3 c - b 8 a 4 - 7 9 5 5 e 8 9 f 4 4 5 4 "   n a m e = " F i e l d   i n d e x "   t y p e = " S y s t e m . I n t 3 2 ,   m s c o r l i b ,   V e r s i o n = 4 . 0 . 0 . 0 ,   C u l t u r e = n e u t r a l ,   P u b l i c K e y T o k e n = b 7 7 a 5 c 5 6 1 9 3 4 e 0 8 9 "   o r d e r = " 9 9 9 "   k e y = " i n d e x "   v a l u e = " "   g r o u p O r d e r = " - 1 "   i s G e n e r a t e d = " f a l s e " / >  
                 < p a r a m e t e r   i d = " 4 3 f 0 c 8 a e - 2 a e b - 4 e 6 e - a 2 5 d - c 8 7 f 1 c 2 2 2 e e c "   n a m e = " U n i t   t y p e "   t y p e = " I p h e l i o n . O u t l i n e . C o r e . E n t i t i e s . U n i t T y p e ,   I p h e l i o n . O u t l i n e . C o r e ,   V e r s i o n = 1 . 7 . 7 . 3 ,   C u l t u r e = n e u t r a l ,   P u b l i c K e y T o k e n = n u l l "   o r d e r = " 1 "   k e y = " u n i t T y p e T y p e "   v a l u e = " M i l i m e t e r s "   g r o u p = " S i z e "   g r o u p O r d e r = " - 1 "   i s G e n e r a t e d = " f a l s e " / >  
                 < p a r a m e t e r   i d = " 0 1 3 3 f b 9 e - 4 5 e 4 - 4 4 2 1 - b c b d - 1 3 f 9 1 7 1 8 f 1 5 f "   n a m e = " Z   o r d e r "   t y p e = " I p h e l i o n . O u t l i n e . P o w e r P o i n t . R e n d e r e r s . Z O r d e r ,   I p h e l i o n . O u t l i n e . P o w e r P o i n t ,   V e r s i o n = 1 . 7 . 7 . 3 ,   C u l t u r e = n e u t r a l ,   P u b l i c K e y T o k e n = n u l l "   o r d e r = " 4 "   k e y = " z O r d e r "   v a l u e = " N o n e "   g r o u p = " P o s i t i o n "   g r o u p O r d e r = " - 1 "   i s G e n e r a t e d = " f a l s e " / >  
                 < p a r a m e t e r   i d = " f 3 6 5 3 1 3 6 - d 6 c f - 4 0 1 1 - b c c 8 - 6 7 7 5 8 6 5 e a 2 c 6 "   n a m e = " D e l e t e   i f   e m p t y "   t y p e = " S y s t e m . B o o l e a n ,   m s c o r l i b ,   V e r s i o n = 4 . 0 . 0 . 0 ,   C u l t u r e = n e u t r a l ,   P u b l i c K e y T o k e n = b 7 7 a 5 c 5 6 1 9 3 4 e 0 8 9 "   o r d e r = " 9 9 9 "   k e y = " d e l e t e I f E m p t y "   v a l u e = " F a l s e "   g r o u p O r d e r = " - 1 "   i s G e n e r a t e d = " f a l s e " / >  
                 < p a r a m e t e r   i d = " f d 5 d 0 e 6 f - 2 9 6 8 - 4 e 8 f - 9 c 1 9 - 2 2 e f 4 3 b 4 5 a 6 9 "   n a m e = " R e t a i n   s h a p e   s e t t i n g s "   t y p e = " S y s t e m . B o o l e a n ,   m s c o r l i b ,   V e r s i o n = 4 . 0 . 0 . 0 ,   C u l t u r e = n e u t r a l ,   P u b l i c K e y T o k e n = b 7 7 a 5 c 5 6 1 9 3 4 e 0 8 9 "   o r d e r = " 9 9 9 "   k e y = " r e t a i n S h a p e S e t t i n g s "   v a l u e = " F a l s e "   g r o u p O r d e r = " - 1 "   i s G e n e r a t e d = " f a l s e " / >  
             < / p a r a m e t e r s >  
         < / c o n t e n t C o n t r o l >  
         < c o n t e n t C o n t r o l   i d = " 9 6 8 e a 4 8 9 - c b 4 a - 4 6 2 f - a c 7 4 - 8 4 e 5 2 0 0 e 8 e 0 e "   n a m e = " 6   A l t W o r d m a r k C h a r c o a l "   a s s e m b l y = " I p h e l i o n . O u t l i n e . P o w e r P o i n t . D L L "   t y p e = " I p h e l i o n . O u t l i n e . P o w e r P o i n t . R e n d e r e r s . I m a g e R e n d e r e r "   o r d e r = " 2 "   a c t i v e = " t r u e "   e n t i t y I d = " 0 9 4 a 3 b 3 a - 5 2 e f - 4 8 4 8 - 9 6 f 7 - b 0 c e 0 4 b d e 2 e 8 "   f i e l d I d = " 6 0 1 2 4 0 4 c - d 3 6 8 - 4 5 b 8 - a 6 6 e - 7 a d 6 8 8 0 d 9 e 4 6 "   p a r e n t I d = " 0 0 0 0 0 0 0 0 - 0 0 0 0 - 0 0 0 0 - 0 0 0 0 - 0 0 0 0 0 0 0 0 0 0 0 0 "   l e v e l O r d e r = " 1 0 0 "   c o n t r o l T y p e = " p l a i n T e x t "   c o n t r o l E d i t T y p e = " i n l i n e "   e n c l o s i n g B o o k m a r k = " f a l s e "   f o r m a t = " I F ( { A l t e r n a t i v e W o r d m a r k s . V a l u e   F i e l d } = & q u o t ; T r u e & q u o t ; , & # x A ; { L a b e l s . F i l e   P a t h   -   P i t c h   L o c a l }   & a m p ;   & q u o t ; W o r d m a r k s \ W o r d M a r k _ & q u o t ;   & a m p ; & # x A ; R E P L A C E ( & # x A ; R E P L A C E ( { A l t e r n a t i v e I m a g e s . I m a g e P a t h } , & q u o t ; . p n g & q u o t ; , & q u o t ; & q u o t ; , t r u e ) , & # x A ; { L a b e l s . F i l e   P a t h   -   P i t c h   L o c a l }   & a m p ;   & q u o t ; W o r d m a r k s \ A l t e r n a t i v e \ & q u o t ; , & q u o t ; & q u o t ; , t r u e ) & # x A ;   & a m p ;   & q u o t ; _ C h a r c o a l . p n g & q u o t ; , & # x A ; I F ( O R ( { O f f i c e . R e f e r e n c e } = & q u o t ; W A V E & q u o t ; , { O f f i c e . R e f e r e n c e } = & q u o t ; S O L U & q u o t ; ) , & # x A ; { L a b e l s . F i l e   P a t h   -   P i t c h   L o c a l }   & a m p ;   & q u o t ; W o r d m a r k s \ W o r d M a r k _ & q u o t ;   & # x A ;   & a m p ;   { O f f i c e . r e f e r e n c e }   & a m p ;   & q u o t ; _ C h a r c o a l . p n g & q u o t ; & # x A ;   , & q u o t ; & q u o t ; ) ) "   f o r m a t E v a l u a t o r T y p e = " e x p r e s s i o n "   t e x t C a s e = " i g n o r e C a s e "   r e m o v e C o n t r o l = " f a l s e "   i g n o r e F o r m a t I f E m p t y = " f a l s e " >  
             < p a r a m e t e r s >  
                 < p a r a m e t e r   i d = " 8 5 f 3 3 f 6 3 - 8 b 4 f - 4 0 e f - b a 2 e - 2 d 5 0 0 d a 5 7 1 b 3 "   n a m e = " H e i g h t "   t y p e = " S y s t e m . S i n g l e ,   m s c o r l i b ,   V e r s i o n = 4 . 0 . 0 . 0 ,   C u l t u r e = n e u t r a l ,   P u b l i c K e y T o k e n = b 7 7 a 5 c 5 6 1 9 3 4 e 0 8 9 "   o r d e r = " 9 9 9 "   k e y = " h e i g h t "   v a l u e = " 0 "   g r o u p = " S i z e "   g r o u p O r d e r = " - 1 "   i s G e n e r a t e d = " f a l s e " / >  
                 < p a r a m e t e r   i d = " a f 1 2 d 9 3 7 - 8 1 7 0 - 4 8 1 c - b f 3 3 - 9 5 3 5 7 4 b 2 b 2 b c "   n a m e = " W i d t h "   t y p e = " S y s t e m . S i n g l e ,   m s c o r l i b ,   V e r s i o n = 4 . 0 . 0 . 0 ,   C u l t u r e = n e u t r a l ,   P u b l i c K e y T o k e n = b 7 7 a 5 c 5 6 1 9 3 4 e 0 8 9 "   o r d e r = " 9 9 9 "   k e y = " w i d t h "   v a l u e = " 6 4 . 6 "   g r o u p = " S i z e "   g r o u p O r d e r = " - 1 "   i s G e n e r a t e d = " f a l s e " / >  
                 < p a r a m e t e r   i d = " 6 f 6 6 a 3 0 a - a 2 3 5 - 4 a 1 c - b e 1 b - a 2 e 3 0 0 f 7 9 d c f "   n a m e = " L o c k   a s p e c t   r a t i o "   t y p e = " S y s t e m . B o o l e a n ,   m s c o r l i b ,   V e r s i o n = 4 . 0 . 0 . 0 ,   C u l t u r e = n e u t r a l ,   P u b l i c K e y T o k e n = b 7 7 a 5 c 5 6 1 9 3 4 e 0 8 9 "   o r d e r = " 9 9 9 "   k e y = " l o c k A s p e c t R a t i o "   v a l u e = " T r u e "   g r o u p O r d e r = " - 1 "   i s G e n e r a t e d = " f a l s e " / >  
                 < p a r a m e t e r   i d = " c e c 7 1 6 a 7 - 2 8 c f - 4 b c 8 - 9 5 b b - 4 8 8 2 4 c 2 a 8 6 7 a "   n a m e = " F i e l d   i n d e x "   t y p e = " S y s t e m . I n t 3 2 ,   m s c o r l i b ,   V e r s i o n = 4 . 0 . 0 . 0 ,   C u l t u r e = n e u t r a l ,   P u b l i c K e y T o k e n = b 7 7 a 5 c 5 6 1 9 3 4 e 0 8 9 "   o r d e r = " 9 9 9 "   k e y = " i n d e x "   v a l u e = " "   g r o u p O r d e r = " - 1 "   i s G e n e r a t e d = " f a l s e " / >  
                 < p a r a m e t e r   i d = " d e 0 f e 2 8 4 - 3 3 2 a - 4 6 1 1 - 8 0 d 2 - b f d 4 c 7 e f d 6 0 c "   n a m e = " U n i t   t y p e "   t y p e = " I p h e l i o n . O u t l i n e . C o r e . E n t i t i e s . U n i t T y p e ,   I p h e l i o n . O u t l i n e . C o r e ,   V e r s i o n = 1 . 7 . 7 . 3 ,   C u l t u r e = n e u t r a l ,   P u b l i c K e y T o k e n = n u l l "   o r d e r = " 1 "   k e y = " u n i t T y p e T y p e "   v a l u e = " M i l i m e t e r s "   g r o u p = " S i z e "   g r o u p O r d e r = " - 1 "   i s G e n e r a t e d = " f a l s e " / >  
                 < p a r a m e t e r   i d = " 0 1 6 c 7 a f c - e 0 f 9 - 4 6 2 a - b 3 5 8 - 4 e d b a 2 a a 1 3 c 7 "   n a m e = " Z   o r d e r "   t y p e = " I p h e l i o n . O u t l i n e . P o w e r P o i n t . R e n d e r e r s . Z O r d e r ,   I p h e l i o n . O u t l i n e . P o w e r P o i n t ,   V e r s i o n = 1 . 7 . 7 . 3 ,   C u l t u r e = n e u t r a l ,   P u b l i c K e y T o k e n = n u l l "   o r d e r = " 4 "   k e y = " z O r d e r "   v a l u e = " N o n e "   g r o u p = " P o s i t i o n "   g r o u p O r d e r = " - 1 "   i s G e n e r a t e d = " f a l s e " / >  
                 < p a r a m e t e r   i d = " 7 a e 2 1 9 c 4 - 0 5 6 d - 4 0 2 3 - 9 1 8 7 - f 0 9 c 1 9 5 2 9 7 0 6 "   n a m e = " D e l e t e   i f   e m p t y "   t y p e = " S y s t e m . B o o l e a n ,   m s c o r l i b ,   V e r s i o n = 4 . 0 . 0 . 0 ,   C u l t u r e = n e u t r a l ,   P u b l i c K e y T o k e n = b 7 7 a 5 c 5 6 1 9 3 4 e 0 8 9 "   o r d e r = " 9 9 9 "   k e y = " d e l e t e I f E m p t y "   v a l u e = " F a l s e "   g r o u p O r d e r = " - 1 "   i s G e n e r a t e d = " f a l s e " / >  
                 < p a r a m e t e r   i d = " f 5 b 4 b 2 9 8 - 2 9 6 3 - 4 c c 3 - 9 3 1 b - b 5 f 4 e 6 5 0 8 7 5 9 "   n a m e = " R e t a i n   s h a p e   s e t t i n g s "   t y p e = " S y s t e m . B o o l e a n ,   m s c o r l i b ,   V e r s i o n = 4 . 0 . 0 . 0 ,   C u l t u r e = n e u t r a l ,   P u b l i c K e y T o k e n = b 7 7 a 5 c 5 6 1 9 3 4 e 0 8 9 "   o r d e r = " 9 9 9 "   k e y = " r e t a i n S h a p e S e t t i n g s "   v a l u e = " F a l s e "   g r o u p O r d e r = " - 1 "   i s G e n e r a t e d = " f a l s e " / >  
             < / p a r a m e t e r s >  
         < / c o n t e n t C o n t r o l >  
         < c o n t e n t C o n t r o l   i d = " d 2 2 b 8 2 7 6 - e e 9 d - 4 5 d f - a 3 c 9 - 6 e 1 e 4 5 2 3 7 b 8 b "   n a m e = " 5   S e c o n d a r y W h i t e "   a s s e m b l y = " I p h e l i o n . O u t l i n e . P o w e r P o i n t . D L L "   t y p e = " I p h e l i o n . O u t l i n e . P o w e r P o i n t . R e n d e r e r s . I m a g e R e n d e r e r "   o r d e r = " 2 "   a c t i v e = " t r u e "   e n t i t y I d = " 0 9 4 a 3 b 3 a - 5 2 e f - 4 8 4 8 - 9 6 f 7 - b 0 c e 0 4 b d e 2 e 8 "   f i e l d I d = " 6 0 1 2 4 0 4 c - d 3 6 8 - 4 5 b 8 - a 6 6 e - 7 a d 6 8 8 0 d 9 e 4 6 "   p a r e n t I d = " 0 0 0 0 0 0 0 0 - 0 0 0 0 - 0 0 0 0 - 0 0 0 0 - 0 0 0 0 0 0 0 0 0 0 0 0 "   l e v e l O r d e r = " 1 0 0 "   c o n t r o l T y p e = " p l a i n T e x t "   c o n t r o l E d i t T y p e = " i n l i n e "   e n c l o s i n g B o o k m a r k = " f a l s e "   f o r m a t = " I F ( { A l t e r n a t i v e W o r d m a r k s . V a l u e   F i e l d } = & q u o t ; T r u e & q u o t ; , & q u o t ; & q u o t ; , & # x A ; I F ( O R ( { C o u n t r y . R e f e r e n c e } = & q u o t ; C H N _ J U R & q u o t ; , { C o u n t r y . R e f e r e n c e } = & q u o t ; A R E _ J U R & q u o t ; , { C o u n t r y . R e f e r e n c e } = & q u o t ; Q A T _ J U R & q u o t ; ) , & # x A ;   { L a b e l s . F i l e   P a t h   -   P i t c h   L o c a l }   & a m p ;   & q u o t ; W o r d m a r k s \ W o r d M a r k _ & q u o t ;   & # x A ;   & a m p ;   { C o u n t r y . r e f e r e n c e }   & a m p ;   & q u o t ; _ W h i t e . p n g & q u o t ; , & q u o t ; & q u o t ; ) ) & # x A ; "   f o r m a t E v a l u a t o r T y p e = " e x p r e s s i o n "   t e x t C a s e = " i g n o r e C a s e "   r e m o v e C o n t r o l = " f a l s e "   i g n o r e F o r m a t I f E m p t y = " f a l s e " >  
             < p a r a m e t e r s >  
                 < p a r a m e t e r   i d = " b e 9 4 1 c f 0 - 6 1 5 1 - 4 5 7 8 - 8 a 3 4 - b d 1 6 5 9 6 b 8 e 6 2 "   n a m e = " H e i g h t "   t y p e = " S y s t e m . S i n g l e ,   m s c o r l i b ,   V e r s i o n = 4 . 0 . 0 . 0 ,   C u l t u r e = n e u t r a l ,   P u b l i c K e y T o k e n = b 7 7 a 5 c 5 6 1 9 3 4 e 0 8 9 "   o r d e r = " 9 9 9 "   k e y = " h e i g h t "   v a l u e = " 0 "   g r o u p = " S i z e "   g r o u p O r d e r = " - 1 "   i s G e n e r a t e d = " f a l s e " / >  
                 < p a r a m e t e r   i d = " e 1 2 8 1 6 2 4 - 0 8 6 e - 4 b 7 0 - b e 8 f - f a 2 f 7 a f b e e f 6 "   n a m e = " W i d t h "   t y p e = " S y s t e m . S i n g l e ,   m s c o r l i b ,   V e r s i o n = 4 . 0 . 0 . 0 ,   C u l t u r e = n e u t r a l ,   P u b l i c K e y T o k e n = b 7 7 a 5 c 5 6 1 9 3 4 e 0 8 9 "   o r d e r = " 9 9 9 "   k e y = " w i d t h "   v a l u e = " 3 0 "   g r o u p = " S i z e "   g r o u p O r d e r = " - 1 "   i s G e n e r a t e d = " f a l s e " / >  
                 < p a r a m e t e r   i d = " b a c b a 7 1 9 - 7 1 0 6 - 4 9 4 1 - a 6 f 6 - 7 e b 6 7 d 6 9 9 9 d b "   n a m e = " L o c k   a s p e c t   r a t i o "   t y p e = " S y s t e m . B o o l e a n ,   m s c o r l i b ,   V e r s i o n = 4 . 0 . 0 . 0 ,   C u l t u r e = n e u t r a l ,   P u b l i c K e y T o k e n = b 7 7 a 5 c 5 6 1 9 3 4 e 0 8 9 "   o r d e r = " 9 9 9 "   k e y = " l o c k A s p e c t R a t i o "   v a l u e = " T r u e "   g r o u p O r d e r = " - 1 "   i s G e n e r a t e d = " f a l s e " / >  
                 < p a r a m e t e r   i d = " 7 b 1 9 7 e 6 9 - 0 3 a a - 4 7 e 5 - a b 5 0 - 9 5 e 2 a 7 4 e d 0 1 f "   n a m e = " F i e l d   i n d e x "   t y p e = " S y s t e m . I n t 3 2 ,   m s c o r l i b ,   V e r s i o n = 4 . 0 . 0 . 0 ,   C u l t u r e = n e u t r a l ,   P u b l i c K e y T o k e n = b 7 7 a 5 c 5 6 1 9 3 4 e 0 8 9 "   o r d e r = " 9 9 9 "   k e y = " i n d e x "   v a l u e = " "   g r o u p O r d e r = " - 1 "   i s G e n e r a t e d = " f a l s e " / >  
                 < p a r a m e t e r   i d = " b 6 c 1 0 c 8 d - 0 8 2 0 - 4 1 3 e - a 7 0 1 - 1 0 d 6 f b e d f c 2 6 "   n a m e = " U n i t   t y p e "   t y p e = " I p h e l i o n . O u t l i n e . C o r e . E n t i t i e s . U n i t T y p e ,   I p h e l i o n . O u t l i n e . C o r e ,   V e r s i o n = 1 . 7 . 7 . 3 ,   C u l t u r e = n e u t r a l ,   P u b l i c K e y T o k e n = n u l l "   o r d e r = " 1 "   k e y = " u n i t T y p e T y p e "   v a l u e = " M i l i m e t e r s "   g r o u p = " S i z e "   g r o u p O r d e r = " - 1 "   i s G e n e r a t e d = " f a l s e " / >  
                 < p a r a m e t e r   i d = " f 7 5 d 8 7 0 f - 5 5 7 5 - 4 6 a 7 - 8 d a b - 5 c 3 b 1 a 9 d c f 5 8 "   n a m e = " Z   o r d e r "   t y p e = " I p h e l i o n . O u t l i n e . P o w e r P o i n t . R e n d e r e r s . Z O r d e r ,   I p h e l i o n . O u t l i n e . P o w e r P o i n t ,   V e r s i o n = 1 . 7 . 7 . 3 ,   C u l t u r e = n e u t r a l ,   P u b l i c K e y T o k e n = n u l l "   o r d e r = " 4 "   k e y = " z O r d e r "   v a l u e = " N o n e "   g r o u p = " P o s i t i o n "   g r o u p O r d e r = " - 1 "   i s G e n e r a t e d = " f a l s e " / >  
                 < p a r a m e t e r   i d = " 9 3 a 5 e a e c - 2 c f 2 - 4 3 3 c - 9 9 a b - 1 f f 7 a 1 e 8 2 f 4 2 "   n a m e = " D e l e t e   i f   e m p t y "   t y p e = " S y s t e m . B o o l e a n ,   m s c o r l i b ,   V e r s i o n = 4 . 0 . 0 . 0 ,   C u l t u r e = n e u t r a l ,   P u b l i c K e y T o k e n = b 7 7 a 5 c 5 6 1 9 3 4 e 0 8 9 "   o r d e r = " 9 9 9 "   k e y = " d e l e t e I f E m p t y "   v a l u e = " F a l s e "   g r o u p O r d e r = " - 1 "   i s G e n e r a t e d = " f a l s e " / >  
                 < p a r a m e t e r   i d = " 2 9 8 f 5 9 c 5 - 7 5 5 2 - 4 1 1 2 - a 7 7 4 - 1 f 6 a 0 f e 2 5 7 b d "   n a m e = " R e t a i n   s h a p e   s e t t i n g s "   t y p e = " S y s t e m . B o o l e a n ,   m s c o r l i b ,   V e r s i o n = 4 . 0 . 0 . 0 ,   C u l t u r e = n e u t r a l ,   P u b l i c K e y T o k e n = b 7 7 a 5 c 5 6 1 9 3 4 e 0 8 9 "   o r d e r = " 9 9 9 "   k e y = " r e t a i n S h a p e S e t t i n g s "   v a l u e = " F a l s e "   g r o u p O r d e r = " - 1 "   i s G e n e r a t e d = " f a l s e " / >  
             < / p a r a m e t e r s >  
         < / c o n t e n t C o n t r o l >  
         < c o n t e n t C o n t r o l   i d = " 4 2 2 e 6 3 1 5 - 0 2 3 c - 4 8 7 4 - 8 b a 5 - f d 6 6 f 5 0 4 4 7 a 2 "   n a m e = " A   O f f i c e . O f f i c e   U R L "   a s s e m b l y = " I p h e l i o n . O u t l i n e . W o r d . d l l "   t y p e = " I p h e l i o n . O u t l i n e . W o r d . R e n d e r e r s . T e x t R e n d e r e r "   o r d e r = " 2 "   a c t i v e = " t r u e "   e n t i t y I d = " 0 9 4 a 3 b 3 a - 5 2 e f - 4 8 4 8 - 9 6 f 7 - b 0 c e 0 4 b d e 2 e 8 "   f i e l d I d = " 3 a a b c c 2 b - 1 0 4 b - 4 d 5 2 - 8 c b b - 5 4 e e 0 7 d e b 8 b 7 "   p a r e n t I d = " 0 0 0 0 0 0 0 0 - 0 0 0 0 - 0 0 0 0 - 0 0 0 0 - 0 0 0 0 0 0 0 0 0 0 0 0 "   l e v e l O r d e r = " 1 0 0 "   c o n t r o l T y p e = " p l a i n T e x t "   c o n t r o l E d i t T y p e = " i n l i n e "   e n c l o s i n g B o o k m a r k = " f a l s e "   f o r m a t E v a l u a t o r T y p e = " e x p r e s s i o n "   t e x t C a s e = " i g n o r e C a s e "   r e m o v e C o n t r o l = " f a l s e "   i g n o r e F o r m a t I f E m p t y = " f a l s e " >  
             < p a r a m e t e r s >  
                 < p a r a m e t e r   i d = " 9 6 7 b 0 a 9 a - 3 c 3 3 - 4 d 4 6 - 8 e c 4 - 7 f e d 0 7 7 a b d 4 f "   n a m e = " F i e l d   i n d e x "   t y p e = " S y s t e m . I n t 3 2 ,   m s c o r l i b ,   V e r s i o n = 4 . 0 . 0 . 0 ,   C u l t u r e = n e u t r a l ,   P u b l i c K e y T o k e n = b 7 7 a 5 c 5 6 1 9 3 4 e 0 8 9 "   o r d e r = " 9 9 9 "   k e y = " i n d e x "   v a l u e = " "   g r o u p O r d e r = " - 1 "   i s G e n e r a t e d = " f a l s e " / >  
                 < p a r a m e t e r   i d = " 9 c f a 7 2 a 9 - 3 3 7 e - 4 3 c c - 8 d b 5 - 6 7 0 2 0 0 3 6 1 d f e "   n a m e = " P a r e n t   f i e l d   i n d e x "   t y p e = " S y s t e m . I n t 3 2 ,   m s c o r l i b ,   V e r s i o n = 4 . 0 . 0 . 0 ,   C u l t u r e = n e u t r a l ,   P u b l i c K e y T o k e n = b 7 7 a 5 c 5 6 1 9 3 4 e 0 8 9 "   o r d e r = " 9 9 9 "   k e y = " p a r e n t I n d e x "   v a l u e = " "   g r o u p O r d e r = " - 1 "   i s G e n e r a t e d = " f a l s e " / >  
                 < p a r a m e t e r   i d = " d 9 e d f 3 a 7 - 9 3 1 7 - 4 7 6 5 - 8 7 1 e - 4 b f 3 a d 4 c 4 a 6 d "   n a m e = " D e l e t e   i f   e m p t y "   t y p e = " S y s t e m . B o o l e a n ,   m s c o r l i b ,   V e r s i o n = 4 . 0 . 0 . 0 ,   C u l t u r e = n e u t r a l ,   P u b l i c K e y T o k e n = b 7 7 a 5 c 5 6 1 9 3 4 e 0 8 9 "   o r d e r = " 9 9 9 "   k e y = " d e l e t e I f E m p t y "   v a l u e = " F a l s e "   g r o u p O r d e r = " - 1 "   i s G e n e r a t e d = " f a l s e " / >  
                 < p a r a m e t e r   i d = " b 6 7 b d 6 d c - 9 5 7 0 - 4 0 d a - 8 7 2 2 - e 9 9 1 a c 8 1 d f 4 4 "   n a m e = " P a r a g r a p h   v a l u e s "   t y p e = " I p h e l i o n . O u t l i n e . M o d e l . E n t i t i e s . I n l i n e P a r a m e t e r E n t i t y C o l l e c t i o n ` 1 [ [ I p h e l i o n . O u t l i n e . P o w e r P o i n t . R e n d e r e r s . P a r a g r a p h V a l u e P a r a m e t e r E n t i t y ,   I p h e l i o n . O u t l i n e . P o w e r P o i n t ,   V e r s i o n = 1 . 7 . 7 . 3 ,   C u l t u r e = n e u t r a l ,   P u b l i c K e y T o k e n = n u l l ] ] ,   I p h e l i o n . O u t l i n e . M o d e l ,   V e r s i o n = 1 . 7 . 7 . 3 ,   C u l t u r e = n e u t r a l ,   P u b l i c K e y T o k e n = n u l l "   o r d e r = " 9 9 9 "   k e y = " p a r a g r a p h V a l u e s "   v a l u e = " "   g r o u p O r d e r = " - 1 "   i s G e n e r a t e d = " f a l s e " / >  
             < / p a r a m e t e r s >  
         < / c o n t e n t C o n t r o l >  
         < c o n t e n t C o n t r o l   i d = " e f 7 8 1 2 c 7 - 5 1 a 2 - 4 5 5 a - 8 d 0 5 - a 6 7 8 c a a c 4 0 a 1 "   n a m e = " 9   L a b e l s . L e g e n d   -   S t r i c t l y   P r i v a t e   a n d   C o n f i d e n t i a l "   a s s e m b l y = " I p h e l i o n . O u t l i n e . W o r d . d l l "   t y p e = " I p h e l i o n . O u t l i n e . W o r d . R e n d e r e r s . T e x t R e n d e r e r "   o r d e r = " 2 "   a c t i v e = " t r u e "   e n t i t y I d = " f 9 5 d c 5 f a - 6 e 9 d - 4 b e 9 - 9 d 2 3 - e 0 a d a 2 0 d 8 4 3 8 "   f i e l d I d = " f c f b f e c 8 - 5 5 1 3 - 4 f 5 6 - a e e 2 - e 5 f f b 0 8 f 9 1 0 e "   p a r e n t I d = " 0 0 0 0 0 0 0 0 - 0 0 0 0 - 0 0 0 0 - 0 0 0 0 - 0 0 0 0 0 0 0 0 0 0 0 0 "   l e v e l O r d e r = " 1 0 0 "   c o n t r o l T y p e = " p l a i n T e x t "   c o n t r o l E d i t T y p e = " i n l i n e "   e n c l o s i n g B o o k m a r k = " f a l s e "   f o r m a t E v a l u a t o r T y p e = " e x p r e s s i o n "   t e x t C a s e = " i g n o r e C a s e "   r e m o v e C o n t r o l = " f a l s e "   i g n o r e F o r m a t I f E m p t y = " f a l s e " >  
             < p a r a m e t e r s >  
                 < p a r a m e t e r   i d = " 9 a b 5 c 5 5 7 - e 4 a 6 - 4 5 b c - 8 6 9 a - 5 b 5 4 e c 2 a b 9 8 8 "   n a m e = " F i e l d   i n d e x "   t y p e = " S y s t e m . I n t 3 2 ,   m s c o r l i b ,   V e r s i o n = 4 . 0 . 0 . 0 ,   C u l t u r e = n e u t r a l ,   P u b l i c K e y T o k e n = b 7 7 a 5 c 5 6 1 9 3 4 e 0 8 9 "   o r d e r = " 9 9 9 "   k e y = " i n d e x "   v a l u e = " "   g r o u p O r d e r = " - 1 "   i s G e n e r a t e d = " f a l s e " / >  
                 < p a r a m e t e r   i d = " 5 b 4 7 a 7 4 c - 5 b 4 1 - 4 4 0 8 - b f 9 b - 7 b b c 0 b d 9 6 e 7 9 "   n a m e = " P a r e n t   f i e l d   i n d e x "   t y p e = " S y s t e m . I n t 3 2 ,   m s c o r l i b ,   V e r s i o n = 4 . 0 . 0 . 0 ,   C u l t u r e = n e u t r a l ,   P u b l i c K e y T o k e n = b 7 7 a 5 c 5 6 1 9 3 4 e 0 8 9 "   o r d e r = " 9 9 9 "   k e y = " p a r e n t I n d e x "   v a l u e = " "   g r o u p O r d e r = " - 1 "   i s G e n e r a t e d = " f a l s e " / >  
                 < p a r a m e t e r   i d = " 8 1 8 b 9 d 7 3 - a 8 b d - 4 e c 4 - a 2 3 d - 3 5 e 6 8 4 c 4 a 8 c e "   n a m e = " D e l e t e   i f   e m p t y "   t y p e = " S y s t e m . B o o l e a n ,   m s c o r l i b ,   V e r s i o n = 4 . 0 . 0 . 0 ,   C u l t u r e = n e u t r a l ,   P u b l i c K e y T o k e n = b 7 7 a 5 c 5 6 1 9 3 4 e 0 8 9 "   o r d e r = " 9 9 9 "   k e y = " d e l e t e I f E m p t y "   v a l u e = " F a l s e "   g r o u p O r d e r = " - 1 "   i s G e n e r a t e d = " f a l s e " / >  
                 < p a r a m e t e r   i d = " c f 7 d d 1 b 7 - f 4 3 5 - 4 a 1 8 - a 8 3 a - 5 0 d e f 1 a d 2 5 a c "   n a m e = " P a r a g r a p h   v a l u e s "   t y p e = " I p h e l i o n . O u t l i n e . M o d e l . E n t i t i e s . I n l i n e P a r a m e t e r E n t i t y C o l l e c t i o n ` 1 [ [ I p h e l i o n . O u t l i n e . P o w e r P o i n t . R e n d e r e r s . P a r a g r a p h V a l u e P a r a m e t e r E n t i t y ,   I p h e l i o n . O u t l i n e . P o w e r P o i n t ,   V e r s i o n = 1 . 7 . 7 . 3 ,   C u l t u r e = n e u t r a l ,   P u b l i c K e y T o k e n = n u l l ] ] ,   I p h e l i o n . O u t l i n e . M o d e l ,   V e r s i o n = 1 . 7 . 7 . 3 ,   C u l t u r e = n e u t r a l ,   P u b l i c K e y T o k e n = n u l l "   o r d e r = " 9 9 9 "   k e y = " p a r a g r a p h V a l u e s "   v a l u e = " "   g r o u p O r d e r = " - 1 "   i s G e n e r a t e d = " f a l s e " / >  
             < / p a r a m e t e r s >  
         < / c o n t e n t C o n t r o l >  
         < c o n t e n t C o n t r o l   i d = " 6 f 6 8 7 5 2 2 - 8 5 9 0 - 4 9 3 0 - 8 1 b 2 - 1 0 f c c 7 5 b 6 8 6 1 "   n a m e = " 8   C o u n t r y . D i s c l a i m e r . F i r m   D B 2 "   a s s e m b l y = " I p h e l i o n . O u t l i n e . W o r d . d l l "   t y p e = " I p h e l i o n . O u t l i n e . W o r d . R e n d e r e r s . T e x t R e n d e r e r "   o r d e r = " 2 "   a c t i v e = " t r u e "   e n t i t y I d = " 7 c b 9 6 0 b 3 - 2 8 b c - 4 1 e 3 - 8 a d 4 - e 0 5 b 5 8 3 a 6 8 4 b "   f i e l d I d = " 5 2 b b c a 4 a - 8 a 5 b - 4 f 9 e - 8 2 4 0 - 2 7 d 9 1 f e 3 7 3 3 2 "   p a r e n t I d = " 0 0 0 0 0 0 0 0 - 0 0 0 0 - 0 0 0 0 - 0 0 0 0 - 0 0 0 0 0 0 0 0 0 0 0 0 "   l e v e l O r d e r = " 1 0 0 "   c o n t r o l T y p e = " p l a i n T e x t "   c o n t r o l E d i t T y p e = " i n l i n e "   e n c l o s i n g B o o k m a r k = " f a l s e "   f o r m a t = " I F ( { A l t e r n a t i v e W o r d m a r k s . V a l u e   F i e l d } = & q u o t ; T r u e & q u o t ; , & # x A ; { L a b e l s . S o l u t i o n s   d i s c l a i m e r } , & # x A ; I F ( & # x A ;   I F N O T E M P T Y ( & # x A ;     { O f f i c e . D i s c l a i m e r . F i r m   D B 2 } , & # x A ;     { O f f i c e . D i s c l a i m e r . F i r m   D B 2 } , & # x A ;     { C o u n t r y . D i s c l a i m e r . F i r m   D B 2 } ) = & q u o t ;   & q u o t ; , & # x A ;     & q u o t ; & q u o t ; ,   & # x A ;   & # x A ;   I F N O T E M P T Y ( & # x A ;     { O f f i c e . D i s c l a i m e r . F i r m   D B 2 } , & # x A ;     { O f f i c e . D i s c l a i m e r . F i r m   D B 2 } , & # x A ;     { C o u n t r y . D i s c l a i m e r . F i r m   D B 2 } & # x A ;     ) & # x A ; ) & # x A ; & # x A ; & a m p ;   & q u o t ;   & q u o t ;   & a m p ; & # x A ; & # x A ; I F ( & # x A ;   I F N O T E M P T Y ( & # x A ;     { O f f i c e . D i s c l a i m e r . F i r m } , & # x A ;     { O f f i c e . D i s c l a i m e r . F i r m } , & # x A ;     { C o u n t r y . D i s c l a i m e r . F i r m } ) = & q u o t ;   & q u o t ; , & # x A ;     & q u o t ; & q u o t ; ,   & # x A ;   & # x A ;   I F N O T E M P T Y ( & # x A ;     { O f f i c e . D i s c l a i m e r . F i r m } , & # x A ;     { O f f i c e . D i s c l a i m e r . F i r m } , & # x A ;     { C o u n t r y . D i s c l a i m e r . F i r m } & # x A ;     ) & # x A ; ) ) & # x A ; "   f o r m a t E v a l u a t o r T y p e = " e x p r e s s i o n "   t e x t C a s e = " i g n o r e C a s e "   r e m o v e C o n t r o l = " f a l s e "   i g n o r e F o r m a t I f E m p t y = " f a l s e " >  
             < p a r a m e t e r s >  
                 < p a r a m e t e r   i d = " c 9 c f a 8 8 e - 3 5 7 e - 4 8 f 3 - b 7 5 8 - 9 b 7 3 9 5 8 6 8 c 8 0 "   n a m e = " F i e l d   i n d e x "   t y p e = " S y s t e m . I n t 3 2 ,   m s c o r l i b ,   V e r s i o n = 4 . 0 . 0 . 0 ,   C u l t u r e = n e u t r a l ,   P u b l i c K e y T o k e n = b 7 7 a 5 c 5 6 1 9 3 4 e 0 8 9 "   o r d e r = " 9 9 9 "   k e y = " i n d e x "   v a l u e = " "   g r o u p O r d e r = " - 1 "   i s G e n e r a t e d = " f a l s e " / >  
                 < p a r a m e t e r   i d = " c d a 1 6 8 e 6 - 3 b 2 d - 4 a 4 4 - 9 e 2 5 - 6 1 e 4 8 1 f c c e 9 4 "   n a m e = " P a r e n t   f i e l d   i n d e x "   t y p e = " S y s t e m . I n t 3 2 ,   m s c o r l i b ,   V e r s i o n = 4 . 0 . 0 . 0 ,   C u l t u r e = n e u t r a l ,   P u b l i c K e y T o k e n = b 7 7 a 5 c 5 6 1 9 3 4 e 0 8 9 "   o r d e r = " 9 9 9 "   k e y = " p a r e n t I n d e x "   v a l u e = " "   g r o u p O r d e r = " - 1 "   i s G e n e r a t e d = " f a l s e " / >  
                 < p a r a m e t e r   i d = " 9 0 7 f 4 9 8 9 - 6 1 5 e - 4 6 2 2 - 9 c 0 0 - b 1 d f 8 7 2 b 1 0 d 2 "   n a m e = " D e l e t e   i f   e m p t y "   t y p e = " S y s t e m . B o o l e a n ,   m s c o r l i b ,   V e r s i o n = 4 . 0 . 0 . 0 ,   C u l t u r e = n e u t r a l ,   P u b l i c K e y T o k e n = b 7 7 a 5 c 5 6 1 9 3 4 e 0 8 9 "   o r d e r = " 9 9 9 "   k e y = " d e l e t e I f E m p t y "   v a l u e = " F a l s e "   g r o u p O r d e r = " - 1 "   i s G e n e r a t e d = " f a l s e " / >  
                 < p a r a m e t e r   i d = " 2 3 a 8 3 9 c 3 - 4 e e a - 4 9 4 7 - 8 d d c - 0 c 8 4 2 d d 9 a 9 5 a "   n a m e = " P a r a g r a p h   v a l u e s "   t y p e = " I p h e l i o n . O u t l i n e . M o d e l . E n t i t i e s . I n l i n e P a r a m e t e r E n t i t y C o l l e c t i o n ` 1 [ [ I p h e l i o n . O u t l i n e . P o w e r P o i n t . R e n d e r e r s . P a r a g r a p h V a l u e P a r a m e t e r E n t i t y ,   I p h e l i o n . O u t l i n e . P o w e r P o i n t ,   V e r s i o n = 1 . 7 . 7 . 3 ,   C u l t u r e = n e u t r a l ,   P u b l i c K e y T o k e n = n u l l ] ] ,   I p h e l i o n . O u t l i n e . M o d e l ,   V e r s i o n = 1 . 7 . 7 . 3 ,   C u l t u r e = n e u t r a l ,   P u b l i c K e y T o k e n = n u l l "   o r d e r = " 9 9 9 "   k e y = " p a r a g r a p h V a l u e s "   v a l u e = " "   g r o u p O r d e r = " - 1 "   i s G e n e r a t e d = " f a l s e " / >  
             < / p a r a m e t e r s >  
         < / c o n t e n t C o n t r o l >  
         < c o n t e n t C o n t r o l   i d = " e d 6 3 a 4 8 3 - 2 5 8 b - 4 d f b - 8 e f 0 - 3 3 6 a 4 c 7 0 5 1 e 0 "   n a m e = " 4   W o r d m a r k D e f a u l t "   a s s e m b l y = " I p h e l i o n . O u t l i n e . P o w e r P o i n t . D L L "   t y p e = " I p h e l i o n . O u t l i n e . P o w e r P o i n t . R e n d e r e r s . I m a g e R e n d e r e r "   o r d e r = " 2 "   a c t i v e = " t r u e "   e n t i t y I d = " 0 9 4 a 3 b 3 a - 5 2 e f - 4 8 4 8 - 9 6 f 7 - b 0 c e 0 4 b d e 2 e 8 "   f i e l d I d = " 6 0 1 2 4 0 4 c - d 3 6 8 - 4 5 b 8 - a 6 6 e - 7 a d 6 8 8 0 d 9 e 4 6 "   p a r e n t I d = " 0 0 0 0 0 0 0 0 - 0 0 0 0 - 0 0 0 0 - 0 0 0 0 - 0 0 0 0 0 0 0 0 0 0 0 0 "   l e v e l O r d e r = " 1 0 0 "   c o n t r o l T y p e = " p l a i n T e x t "   c o n t r o l E d i t T y p e = " i n l i n e "   e n c l o s i n g B o o k m a r k = " f a l s e "   f o r m a t = " I F ( { A l t e r n a t i v e W o r d m a r k s . V a l u e   F i e l d } = & q u o t ; T r u e & q u o t ; , & q u o t ; & q u o t ; , & # x A ; I F ( O R ( { O f f i c e . R e f e r e n c e } = & q u o t ; W A V E & q u o t ; , { O f f i c e . R e f e r e n c e } = & q u o t ; S O L U & q u o t ; ) , & q u o t ; & q u o t ; , & # x A ; F I R S T N O T E M P T Y ( & # x A ;     I F ( { O f f i c e . R e f e r e n c e } = & q u o t ; S I N G & q u o t ; , { L a b e l s . F i l e   P a t h   -   P i t c h   L o c a l }   & a m p ;   & q u o t ; W o r d m a r k s \ W o r d M a r k _ & q u o t ;   & # x A ;   & a m p ;   { O f f i c e . r e f e r e n c e }   & a m p ;   & q u o t ; _ & q u o t ;   & a m p ;   & # x A ;   I F ( O R ( { C o v e r T h e m e . S e l e c t e d   I t e m s } = & q u o t ; C o r a l & q u o t ; , { C o v e r T h e m e . S e l e c t e d   I t e m s } = & q u o t ; C h a r c o a l & q u o t ; ) , & # x A ;   I F ( C O N T A I N S ( F I E L D V A L U E ( { C o v e r T h e m e . S e l e c t e d   I t e m s }   & a m p ;   & q u o t ; C o v e r . I m a g e P a t h & q u o t ; , & q u o t ; & q u o t ; ) , & q u o t ; P A R T & q u o t ; , & q u o t ; t r u e & q u o t ; , & q u o t ; f a l s e & q u o t ; , t r u e )   =   & q u o t ; t r u e & q u o t ; ,   & q u o t ; C o r a l & q u o t ; , & q u o t ; W h i t e & q u o t ; ) , & # x A ;   I F ( C O N T A I N S ( F I E L D V A L U E ( { C o v e r T h e m e . S e l e c t e d   I t e m s }   & a m p ;   & q u o t ; C o v e r . I m a g e P a t h & q u o t ; , & q u o t ; & q u o t ; ) , & q u o t ; P A R T & q u o t ; , & q u o t ; t r u e & q u o t ; , & q u o t ; f a l s e & q u o t ; , t r u e )   =   & q u o t ; t r u e & q u o t ; ,   & q u o t ; W h i t e & q u o t ; , & q u o t ; C o r a l & q u o t ; ) )   & a m p ; & # x A ;   & q u o t ; . p n g & q u o t ; , & q u o t ; & q u o t ; ) , & # x A ;   { L a b e l s . F i l e   P a t h   -   P i t c h   L o c a l }   & a m p ;   & q u o t ; W o r d m a r k s \ W o r d M a r k _ S S _ & q u o t ;   & a m p ;   & # x A ;   I F ( O R ( { C o v e r T h e m e . S e l e c t e d   I t e m s } = & q u o t ; C o r a l & q u o t ; , { C o v e r T h e m e . S e l e c t e d   I t e m s } = & q u o t ; C h a r c o a l & q u o t ; ) , & # x A ;   I F ( C O N T A I N S ( F I E L D V A L U E ( { C o v e r T h e m e . S e l e c t e d   I t e m s }   & a m p ;   & q u o t ; C o v e r . I m a g e P a t h & q u o t ; , & q u o t ; & q u o t ; ) , & q u o t ; P A R T & q u o t ; , & q u o t ; t r u e & q u o t ; , & q u o t ; f a l s e & q u o t ; , t r u e )   =   & q u o t ; t r u e & q u o t ; ,   & q u o t ; C o r a l & q u o t ; , & q u o t ; W h i t e & q u o t ; ) , & # x A ;   I F ( C O N T A I N S ( F I E L D V A L U E ( { C o v e r T h e m e . S e l e c t e d   I t e m s }   & a m p ;   & q u o t ; C o v e r . I m a g e P a t h & q u o t ; , & q u o t ; & q u o t ; ) , & q u o t ; P A R T & q u o t ; , & q u o t ; t r u e & q u o t ; , & q u o t ; f a l s e & q u o t ; , t r u e )   =   & q u o t ; t r u e & q u o t ; ,   & q u o t ; W h i t e & q u o t ; , & q u o t ; C o r a l & q u o t ; ) )   & a m p ; & # x A ;   & q u o t ; . p n g & q u o t ; , & q u o t ; & q u o t ; ) & # x A ; ) ) "   f o r m a t E v a l u a t o r T y p e = " e x p r e s s i o n "   t e x t C a s e = " i g n o r e C a s e "   r e m o v e C o n t r o l = " f a l s e "   i g n o r e F o r m a t I f E m p t y = " f a l s e " >  
             < p a r a m e t e r s >  
                 < p a r a m e t e r   i d = " 1 f 1 3 4 b e 0 - 8 b a 3 - 4 6 3 4 - 9 1 d c - e 1 3 6 9 5 a 5 b 2 7 2 "   n a m e = " H e i g h t "   t y p e = " S y s t e m . S i n g l e ,   m s c o r l i b ,   V e r s i o n = 4 . 0 . 0 . 0 ,   C u l t u r e = n e u t r a l ,   P u b l i c K e y T o k e n = b 7 7 a 5 c 5 6 1 9 3 4 e 0 8 9 "   o r d e r = " 9 9 9 "   k e y = " h e i g h t "   v a l u e = " 0 "   g r o u p = " S i z e "   g r o u p O r d e r = " - 1 "   i s G e n e r a t e d = " f a l s e " / >  
                 < p a r a m e t e r   i d = " a e 2 9 0 8 6 6 - 6 2 a 9 - 4 c 8 7 - 9 0 e 0 - 5 6 a 9 b e 2 1 d c e 2 "   n a m e = " W i d t h "   t y p e = " S y s t e m . S i n g l e ,   m s c o r l i b ,   V e r s i o n = 4 . 0 . 0 . 0 ,   C u l t u r e = n e u t r a l ,   P u b l i c K e y T o k e n = b 7 7 a 5 c 5 6 1 9 3 4 e 0 8 9 "   o r d e r = " 9 9 9 "   k e y = " w i d t h "   v a l u e = " 3 1 . 8 "   g r o u p = " S i z e "   g r o u p O r d e r = " - 1 "   i s G e n e r a t e d = " f a l s e " / >  
                 < p a r a m e t e r   i d = " 7 1 a 5 c 3 3 8 - 1 1 2 9 - 4 0 b f - 9 e a e - 1 a f 3 7 a 2 d 9 8 a 6 "   n a m e = " L o c k   a s p e c t   r a t i o "   t y p e = " S y s t e m . B o o l e a n ,   m s c o r l i b ,   V e r s i o n = 4 . 0 . 0 . 0 ,   C u l t u r e = n e u t r a l ,   P u b l i c K e y T o k e n = b 7 7 a 5 c 5 6 1 9 3 4 e 0 8 9 "   o r d e r = " 9 9 9 "   k e y = " l o c k A s p e c t R a t i o "   v a l u e = " T r u e "   g r o u p O r d e r = " - 1 "   i s G e n e r a t e d = " f a l s e " / >  
                 < p a r a m e t e r   i d = " 4 e 1 6 2 2 1 f - 6 0 4 f - 4 f a a - 9 4 0 5 - 7 e d f 8 d b f 7 8 b 0 "   n a m e = " F i e l d   i n d e x "   t y p e = " S y s t e m . I n t 3 2 ,   m s c o r l i b ,   V e r s i o n = 4 . 0 . 0 . 0 ,   C u l t u r e = n e u t r a l ,   P u b l i c K e y T o k e n = b 7 7 a 5 c 5 6 1 9 3 4 e 0 8 9 "   o r d e r = " 9 9 9 "   k e y = " i n d e x "   v a l u e = " "   g r o u p O r d e r = " - 1 "   i s G e n e r a t e d = " f a l s e " / >  
                 < p a r a m e t e r   i d = " 5 e 0 f f 2 c 1 - 6 4 e 3 - 4 0 6 d - a 6 0 e - a 3 c 6 f c 9 e 7 6 e e "   n a m e = " U n i t   t y p e "   t y p e = " I p h e l i o n . O u t l i n e . C o r e . E n t i t i e s . U n i t T y p e ,   I p h e l i o n . O u t l i n e . C o r e ,   V e r s i o n = 1 . 7 . 7 . 3 ,   C u l t u r e = n e u t r a l ,   P u b l i c K e y T o k e n = n u l l "   o r d e r = " 1 "   k e y = " u n i t T y p e T y p e "   v a l u e = " M i l i m e t e r s "   g r o u p = " S i z e "   g r o u p O r d e r = " - 1 "   i s G e n e r a t e d = " f a l s e " / >  
                 < p a r a m e t e r   i d = " 7 b 2 6 2 f 4 f - 7 c 7 e - 4 5 d 4 - 8 0 f 9 - 0 8 7 8 8 8 b 3 b 1 8 5 "   n a m e = " Z   o r d e r "   t y p e = " I p h e l i o n . O u t l i n e . P o w e r P o i n t . R e n d e r e r s . Z O r d e r ,   I p h e l i o n . O u t l i n e . P o w e r P o i n t ,   V e r s i o n = 1 . 7 . 7 . 3 ,   C u l t u r e = n e u t r a l ,   P u b l i c K e y T o k e n = n u l l "   o r d e r = " 4 "   k e y = " z O r d e r "   v a l u e = " N o n e "   g r o u p = " P o s i t i o n "   g r o u p O r d e r = " - 1 "   i s G e n e r a t e d = " f a l s e " / >  
                 < p a r a m e t e r   i d = " c a 7 9 5 e 3 3 - 7 0 2 2 - 4 f 1 0 - a 1 c 9 - a f 5 4 1 5 0 0 4 a 3 8 "   n a m e = " D e l e t e   i f   e m p t y "   t y p e = " S y s t e m . B o o l e a n ,   m s c o r l i b ,   V e r s i o n = 4 . 0 . 0 . 0 ,   C u l t u r e = n e u t r a l ,   P u b l i c K e y T o k e n = b 7 7 a 5 c 5 6 1 9 3 4 e 0 8 9 "   o r d e r = " 9 9 9 "   k e y = " d e l e t e I f E m p t y "   v a l u e = " F a l s e "   g r o u p O r d e r = " - 1 "   i s G e n e r a t e d = " f a l s e " / >  
                 < p a r a m e t e r   i d = " 4 c f e d 1 f 9 - 6 a 5 c - 4 4 6 b - 8 9 a 9 - 8 c e 9 0 4 5 3 7 c 2 7 "   n a m e = " R e t a i n   s h a p e   s e t t i n g s "   t y p e = " S y s t e m . B o o l e a n ,   m s c o r l i b ,   V e r s i o n = 4 . 0 . 0 . 0 ,   C u l t u r e = n e u t r a l ,   P u b l i c K e y T o k e n = b 7 7 a 5 c 5 6 1 9 3 4 e 0 8 9 "   o r d e r = " 9 9 9 "   k e y = " r e t a i n S h a p e S e t t i n g s "   v a l u e = " F a l s e "   g r o u p O r d e r = " - 1 "   i s G e n e r a t e d = " f a l s e " / >  
             < / p a r a m e t e r s >  
         < / c o n t e n t C o n t r o l >  
         < c o n t e n t C o n t r o l   i d = " 5 9 0 4 7 1 a 5 - 9 0 1 5 - 4 e b 6 - a 5 b f - d 8 3 f e 7 9 7 c 9 3 e "   n a m e = " 6   A l t W o r d m a r k D e f a u l t "   a s s e m b l y = " I p h e l i o n . O u t l i n e . P o w e r P o i n t . D L L "   t y p e = " I p h e l i o n . O u t l i n e . P o w e r P o i n t . R e n d e r e r s . I m a g e R e n d e r e r "   o r d e r = " 2 "   a c t i v e = " t r u e "   e n t i t y I d = " 0 9 4 a 3 b 3 a - 5 2 e f - 4 8 4 8 - 9 6 f 7 - b 0 c e 0 4 b d e 2 e 8 "   f i e l d I d = " 6 0 1 2 4 0 4 c - d 3 6 8 - 4 5 b 8 - a 6 6 e - 7 a d 6 8 8 0 d 9 e 4 6 "   p a r e n t I d = " 0 0 0 0 0 0 0 0 - 0 0 0 0 - 0 0 0 0 - 0 0 0 0 - 0 0 0 0 0 0 0 0 0 0 0 0 "   l e v e l O r d e r = " 1 0 0 "   c o n t r o l T y p e = " p l a i n T e x t "   c o n t r o l E d i t T y p e = " i n l i n e "   e n c l o s i n g B o o k m a r k = " f a l s e "   f o r m a t = " I F ( { A l t e r n a t i v e W o r d m a r k s . V a l u e   F i e l d } = & q u o t ; T r u e & q u o t ; , & # x A ; { L a b e l s . F i l e   P a t h   -   P i t c h   L o c a l }   & a m p ;   & q u o t ; W o r d m a r k s \ W o r d M a r k _ & q u o t ;   & a m p ; & # x A ; R E P L A C E ( & # x A ; R E P L A C E ( { A l t e r n a t i v e I m a g e s . I m a g e P a t h } , & q u o t ; . p n g & q u o t ; , & q u o t ; & q u o t ; , t r u e ) , & # x A ; { L a b e l s . F i l e   P a t h   -   P i t c h   L o c a l }   & a m p ;   & q u o t ; W o r d m a r k s \ A l t e r n a t i v e \ & q u o t ; , & q u o t ; & q u o t ; , t r u e )   & a m p ;   & # x A ; & q u o t ; _ & q u o t ;   & a m p ; & # x A ; I F ( O R ( { C o v e r T h e m e . S e l e c t e d   I t e m s } = & q u o t ; C o r a l & q u o t ; , { C o v e r T h e m e . S e l e c t e d   I t e m s } = & q u o t ; C h a r c o a l & q u o t ; ) , & # x A ; I F ( C O N T A I N S ( F I E L D V A L U E ( { C o v e r T h e m e . S e l e c t e d   I t e m s }   & a m p ;   & q u o t ; C o v e r . I m a g e P a t h & q u o t ; , & q u o t ; & q u o t ; ) , & q u o t ; P A R T & q u o t ; , & q u o t ; t r u e & q u o t ; , & q u o t ; f a l s e & q u o t ; , t r u e )   =   & q u o t ; t r u e & q u o t ; ,   & q u o t ; C o r a l & q u o t ; , & q u o t ; W h i t e & q u o t ; ) , & # x A ; I F ( C O N T A I N S ( F I E L D V A L U E ( { C o v e r T h e m e . S e l e c t e d   I t e m s }   & a m p ;   & q u o t ; C o v e r . I m a g e P a t h & q u o t ; , & q u o t ; & q u o t ; ) , & q u o t ; P A R T & q u o t ; , & q u o t ; t r u e & q u o t ; , & q u o t ; f a l s e & q u o t ; , t r u e )   =   & q u o t ; t r u e & q u o t ; ,   & q u o t ; W h i t e & q u o t ; , & q u o t ; C o r a l & q u o t ; ) )   & a m p ; & # x A ;   & q u o t ; . p n g & q u o t ; , & # x A ; I F ( O R ( { O f f i c e . R e f e r e n c e } = & q u o t ; W A V E & q u o t ; , { O f f i c e . R e f e r e n c e } = & q u o t ; S O L U & q u o t ; ) , & # x A ; { L a b e l s . F i l e   P a t h   -   P i t c h   L o c a l }   & a m p ;   & q u o t ; W o r d m a r k s \ W o r d M a r k _ & q u o t ;   & # x A ;   & a m p ;   { O f f i c e . r e f e r e n c e }   & a m p ;   & q u o t ; _ & q u o t ;   & a m p ;   & # x A ;   I F ( O R ( { C o v e r T h e m e . S e l e c t e d   I t e m s } = & q u o t ; C o r a l & q u o t ; , { C o v e r T h e m e . S e l e c t e d   I t e m s } = & q u o t ; C h a r c o a l & q u o t ; ) , & # x A ;   I F ( C O N T A I N S ( F I E L D V A L U E ( { C o v e r T h e m e . S e l e c t e d   I t e m s }   & a m p ;   & q u o t ; C o v e r . I m a g e P a t h & q u o t ; , & q u o t ; & q u o t ; ) , & q u o t ; P A R T & q u o t ; , & q u o t ; t r u e & q u o t ; , & q u o t ; f a l s e & q u o t ; , t r u e )   =   & q u o t ; t r u e & q u o t ; ,   & q u o t ; C o r a l & q u o t ; , & q u o t ; W h i t e & q u o t ; ) , & # x A ;   I F ( C O N T A I N S ( F I E L D V A L U E ( { C o v e r T h e m e . S e l e c t e d   I t e m s }   & a m p ;   & q u o t ; C o v e r . I m a g e P a t h & q u o t ; , & q u o t ; & q u o t ; ) , & q u o t ; P A R T & q u o t ; , & q u o t ; t r u e & q u o t ; , & q u o t ; f a l s e & q u o t ; , t r u e )   =   & q u o t ; t r u e & q u o t ; ,   & q u o t ; W h i t e & q u o t ; , & q u o t ; C o r a l & q u o t ; ) )   & a m p ; & # x A ;   & q u o t ; . p n g & q u o t ; & # x A ;   , & q u o t ; & q u o t ; ) ) "   f o r m a t E v a l u a t o r T y p e = " e x p r e s s i o n "   t e x t C a s e = " i g n o r e C a s e "   r e m o v e C o n t r o l = " f a l s e "   i g n o r e F o r m a t I f E m p t y = " f a l s e " >  
             < p a r a m e t e r s >  
                 < p a r a m e t e r   i d = " 9 6 c c d 2 6 7 - f a 4 3 - 4 5 5 8 - a c 4 3 - 0 5 8 8 4 2 1 b 6 5 3 4 "   n a m e = " H e i g h t "   t y p e = " S y s t e m . S i n g l e ,   m s c o r l i b ,   V e r s i o n = 4 . 0 . 0 . 0 ,   C u l t u r e = n e u t r a l ,   P u b l i c K e y T o k e n = b 7 7 a 5 c 5 6 1 9 3 4 e 0 8 9 "   o r d e r = " 9 9 9 "   k e y = " h e i g h t "   v a l u e = " 0 "   g r o u p = " S i z e "   g r o u p O r d e r = " - 1 "   i s G e n e r a t e d = " f a l s e " / >  
                 < p a r a m e t e r   i d = " 8 c f 4 f a 4 8 - a 8 0 5 - 4 f e 8 - 9 1 7 a - e a 0 3 f c b 1 5 e 3 2 "   n a m e = " W i d t h "   t y p e = " S y s t e m . S i n g l e ,   m s c o r l i b ,   V e r s i o n = 4 . 0 . 0 . 0 ,   C u l t u r e = n e u t r a l ,   P u b l i c K e y T o k e n = b 7 7 a 5 c 5 6 1 9 3 4 e 0 8 9 "   o r d e r = " 9 9 9 "   k e y = " w i d t h "   v a l u e = " 6 4 . 6 "   g r o u p = " S i z e "   g r o u p O r d e r = " - 1 "   i s G e n e r a t e d = " f a l s e " / >  
                 < p a r a m e t e r   i d = " 3 a c 9 a c 0 d - e 4 0 e - 4 3 9 5 - 8 7 7 2 - b 7 1 f 6 a a 9 3 a e 9 "   n a m e = " L o c k   a s p e c t   r a t i o "   t y p e = " S y s t e m . B o o l e a n ,   m s c o r l i b ,   V e r s i o n = 4 . 0 . 0 . 0 ,   C u l t u r e = n e u t r a l ,   P u b l i c K e y T o k e n = b 7 7 a 5 c 5 6 1 9 3 4 e 0 8 9 "   o r d e r = " 9 9 9 "   k e y = " l o c k A s p e c t R a t i o "   v a l u e = " T r u e "   g r o u p O r d e r = " - 1 "   i s G e n e r a t e d = " f a l s e " / >  
                 < p a r a m e t e r   i d = " 5 9 2 f 8 1 9 9 - 7 6 5 d - 4 0 0 2 - 9 4 a 7 - 2 6 5 c 5 b 7 d 4 d c 1 "   n a m e = " F i e l d   i n d e x "   t y p e = " S y s t e m . I n t 3 2 ,   m s c o r l i b ,   V e r s i o n = 4 . 0 . 0 . 0 ,   C u l t u r e = n e u t r a l ,   P u b l i c K e y T o k e n = b 7 7 a 5 c 5 6 1 9 3 4 e 0 8 9 "   o r d e r = " 9 9 9 "   k e y = " i n d e x "   v a l u e = " "   g r o u p O r d e r = " - 1 "   i s G e n e r a t e d = " f a l s e " / >  
                 < p a r a m e t e r   i d = " 0 f 4 9 3 3 4 e - 1 2 8 5 - 4 4 1 e - b 5 8 c - 5 0 5 7 8 2 f d d 9 e 6 "   n a m e = " U n i t   t y p e "   t y p e = " I p h e l i o n . O u t l i n e . C o r e . E n t i t i e s . U n i t T y p e ,   I p h e l i o n . O u t l i n e . C o r e ,   V e r s i o n = 1 . 7 . 7 . 3 ,   C u l t u r e = n e u t r a l ,   P u b l i c K e y T o k e n = n u l l "   o r d e r = " 1 "   k e y = " u n i t T y p e T y p e "   v a l u e = " M i l i m e t e r s "   g r o u p = " S i z e "   g r o u p O r d e r = " - 1 "   i s G e n e r a t e d = " f a l s e " / >  
                 < p a r a m e t e r   i d = " a d d 3 4 3 2 b - c 6 e a - 4 b 2 b - a 8 5 f - e a 7 6 0 9 c 4 6 1 3 a "   n a m e = " Z   o r d e r "   t y p e = " I p h e l i o n . O u t l i n e . P o w e r P o i n t . R e n d e r e r s . Z O r d e r ,   I p h e l i o n . O u t l i n e . P o w e r P o i n t ,   V e r s i o n = 1 . 7 . 7 . 3 ,   C u l t u r e = n e u t r a l ,   P u b l i c K e y T o k e n = n u l l "   o r d e r = " 4 "   k e y = " z O r d e r "   v a l u e = " N o n e "   g r o u p = " P o s i t i o n "   g r o u p O r d e r = " - 1 "   i s G e n e r a t e d = " f a l s e " / >  
                 < p a r a m e t e r   i d = " f 9 1 f a 4 6 8 - 4 4 a a - 4 9 3 5 - 8 d 1 8 - 1 d b e f 9 5 4 0 c a c "   n a m e = " D e l e t e   i f   e m p t y "   t y p e = " S y s t e m . B o o l e a n ,   m s c o r l i b ,   V e r s i o n = 4 . 0 . 0 . 0 ,   C u l t u r e = n e u t r a l ,   P u b l i c K e y T o k e n = b 7 7 a 5 c 5 6 1 9 3 4 e 0 8 9 "   o r d e r = " 9 9 9 "   k e y = " d e l e t e I f E m p t y "   v a l u e = " F a l s e "   g r o u p O r d e r = " - 1 "   i s G e n e r a t e d = " f a l s e " / >  
                 < p a r a m e t e r   i d = " 4 3 1 2 9 4 a c - b 8 8 8 - 4 1 3 9 - 9 7 0 3 - 2 2 5 0 8 2 5 f 3 0 2 3 "   n a m e = " R e t a i n   s h a p e   s e t t i n g s "   t y p e = " S y s t e m . B o o l e a n ,   m s c o r l i b ,   V e r s i o n = 4 . 0 . 0 . 0 ,   C u l t u r e = n e u t r a l ,   P u b l i c K e y T o k e n = b 7 7 a 5 c 5 6 1 9 3 4 e 0 8 9 "   o r d e r = " 9 9 9 "   k e y = " r e t a i n S h a p e S e t t i n g s "   v a l u e = " F a l s e "   g r o u p O r d e r = " - 1 "   i s G e n e r a t e d = " f a l s e " / >  
             < / p a r a m e t e r s >  
         < / c o n t e n t C o n t r o l >  
         < c o n t e n t C o n t r o l   i d = " d a 8 f d 5 d 0 - 6 f a 3 - 4 c c 2 - 9 9 7 3 - 6 8 8 0 8 b a b 5 4 0 3 "   n a m e = " 1   F r o n t C o v e r "   a s s e m b l y = " I p h e l i o n . O u t l i n e . P o w e r P o i n t . D L L "   t y p e = " I p h e l i o n . O u t l i n e . P o w e r P o i n t . R e n d e r e r s . I m a g e R e n d e r e r "   o r d e r = " 3 "   a c t i v e = " t r u e "   e n t i t y I d = " 8 0 1 7 7 e 7 f - 4 6 3 9 - 4 7 0 6 - 9 7 8 7 - 9 a 5 d c 1 6 b 5 1 a d "   f i e l d I d = " 1 8 4 5 7 3 0 2 - b e 9 7 - 4 2 4 d - 8 7 3 5 - 2 1 2 b c d 9 6 e 2 a 2 "   p a r e n t I d = " 0 0 0 0 0 0 0 0 - 0 0 0 0 - 0 0 0 0 - 0 0 0 0 - 0 0 0 0 0 0 0 0 0 0 0 0 "   l e v e l O r d e r = " 1 0 0 "   c o n t r o l T y p e = " p l a i n T e x t "   c o n t r o l E d i t T y p e = " i n l i n e "   e n c l o s i n g B o o k m a r k = " f a l s e "   f o r m a t = " F I E L D V A L U E ( { C o v e r T h e m e . S e l e c t e d   I t e m s }   & a m p ;   & q u o t ; C o v e r . I m a g e P a t h & q u o t ; , & q u o t ; & q u o t ; ) "   f o r m a t E v a l u a t o r T y p e = " e x p r e s s i o n "   t e x t C a s e = " i g n o r e C a s e "   r e m o v e C o n t r o l = " f a l s e "   i g n o r e F o r m a t I f E m p t y = " f a l s e " >  
             < p a r a m e t e r s >  
                 < p a r a m e t e r   i d = " 0 8 1 e e 2 5 4 - 8 a 2 9 - 4 b c 0 - 9 a 8 3 - 9 7 0 7 4 4 5 d e 4 c c "   n a m e = " H e i g h t "   t y p e = " S y s t e m . S i n g l e ,   m s c o r l i b ,   V e r s i o n = 4 . 0 . 0 . 0 ,   C u l t u r e = n e u t r a l ,   P u b l i c K e y T o k e n = b 7 7 a 5 c 5 6 1 9 3 4 e 0 8 9 "   o r d e r = " 9 9 9 "   k e y = " h e i g h t "   v a l u e = " 0 "   g r o u p = " S i z e "   g r o u p O r d e r = " - 1 "   i s G e n e r a t e d = " f a l s e " / >  
                 < p a r a m e t e r   i d = " c 0 e 4 a 3 2 c - c 6 b 1 - 4 d e c - 9 9 4 b - 4 b c 4 b c c 3 5 1 1 3 "   n a m e = " W i d t h "   t y p e = " S y s t e m . S i n g l e ,   m s c o r l i b ,   V e r s i o n = 4 . 0 . 0 . 0 ,   C u l t u r e = n e u t r a l ,   P u b l i c K e y T o k e n = b 7 7 a 5 c 5 6 1 9 3 4 e 0 8 9 "   o r d e r = " 9 9 9 "   k e y = " w i d t h "   v a l u e = " 0 "   g r o u p = " S i z e "   g r o u p O r d e r = " - 1 "   i s G e n e r a t e d = " f a l s e " / >  
                 < p a r a m e t e r   i d = " 1 1 e 4 5 4 7 0 - 8 d 1 b - 4 3 1 b - b e c 8 - b f a b 4 3 7 8 4 7 d c "   n a m e = " L o c k   a s p e c t   r a t i o "   t y p e = " S y s t e m . B o o l e a n ,   m s c o r l i b ,   V e r s i o n = 4 . 0 . 0 . 0 ,   C u l t u r e = n e u t r a l ,   P u b l i c K e y T o k e n = b 7 7 a 5 c 5 6 1 9 3 4 e 0 8 9 "   o r d e r = " 9 9 9 "   k e y = " l o c k A s p e c t R a t i o "   v a l u e = " T r u e "   g r o u p O r d e r = " - 1 "   i s G e n e r a t e d = " f a l s e " / >  
                 < p a r a m e t e r   i d = " 1 b 9 7 3 3 9 5 - 4 f 2 0 - 4 4 8 b - 9 a d b - 9 8 8 f 3 b 1 8 3 6 a e "   n a m e = " F i e l d   i n d e x "   t y p e = " S y s t e m . I n t 3 2 ,   m s c o r l i b ,   V e r s i o n = 4 . 0 . 0 . 0 ,   C u l t u r e = n e u t r a l ,   P u b l i c K e y T o k e n = b 7 7 a 5 c 5 6 1 9 3 4 e 0 8 9 "   o r d e r = " 9 9 9 "   k e y = " i n d e x "   v a l u e = " "   g r o u p O r d e r = " - 1 "   i s G e n e r a t e d = " f a l s e " / >  
                 < p a r a m e t e r   i d = " d 2 7 7 3 3 a 6 - b 5 0 3 - 4 4 a 9 - 9 c 5 e - 8 2 6 c 3 6 1 d e 2 9 5 "   n a m e = " U n i t   t y p e "   t y p e = " I p h e l i o n . O u t l i n e . C o r e . E n t i t i e s . U n i t T y p e ,   I p h e l i o n . O u t l i n e . C o r e ,   V e r s i o n = 1 . 7 . 7 . 3 ,   C u l t u r e = n e u t r a l ,   P u b l i c K e y T o k e n = n u l l "   o r d e r = " 1 "   k e y = " u n i t T y p e T y p e "   v a l u e = " C e n t i m e t e r s "   g r o u p = " S i z e "   g r o u p O r d e r = " - 1 "   i s G e n e r a t e d = " f a l s e " / >  
                 < p a r a m e t e r   i d = " 1 7 a 1 6 1 f 8 - d 4 1 1 - 4 b 6 0 - a 5 b a - 3 d f c 2 d b 3 0 0 1 b "   n a m e = " Z   o r d e r "   t y p e = " I p h e l i o n . O u t l i n e . P o w e r P o i n t . R e n d e r e r s . Z O r d e r ,   I p h e l i o n . O u t l i n e . P o w e r P o i n t ,   V e r s i o n = 1 . 7 . 7 . 3 ,   C u l t u r e = n e u t r a l ,   P u b l i c K e y T o k e n = n u l l "   o r d e r = " 4 "   k e y = " z O r d e r "   v a l u e = " N o n e "   g r o u p = " P o s i t i o n "   g r o u p O r d e r = " - 1 "   i s G e n e r a t e d = " f a l s e " / >  
                 < p a r a m e t e r   i d = " 1 7 5 2 f 0 3 3 - 0 e 2 6 - 4 1 e 8 - b d 8 e - c 7 0 e d b 3 2 a 9 f 3 "   n a m e = " D e l e t e   i f   e m p t y "   t y p e = " S y s t e m . B o o l e a n ,   m s c o r l i b ,   V e r s i o n = 4 . 0 . 0 . 0 ,   C u l t u r e = n e u t r a l ,   P u b l i c K e y T o k e n = b 7 7 a 5 c 5 6 1 9 3 4 e 0 8 9 "   o r d e r = " 9 9 9 "   k e y = " d e l e t e I f E m p t y "   v a l u e = " F a l s e "   g r o u p O r d e r = " - 1 "   i s G e n e r a t e d = " f a l s e " / >  
                 < p a r a m e t e r   i d = " 2 8 3 6 0 f 5 e - e 0 1 8 - 4 7 c 3 - a 1 1 d - 0 3 0 3 9 a b b 0 c 3 4 "   n a m e = " R e t a i n   s h a p e   s e t t i n g s "   t y p e = " S y s t e m . B o o l e a n ,   m s c o r l i b ,   V e r s i o n = 4 . 0 . 0 . 0 ,   C u l t u r e = n e u t r a l ,   P u b l i c K e y T o k e n = b 7 7 a 5 c 5 6 1 9 3 4 e 0 8 9 "   o r d e r = " 9 9 9 "   k e y = " r e t a i n S h a p e S e t t i n g s "   v a l u e = " T r u e "   g r o u p O r d e r = " - 1 "   i s G e n e r a t e d = " f a l s e " / >  
             < / p a r a m e t e r s >  
         < / c o n t e n t C o n t r o l >  
         < c o n t e n t C o n t r o l   i d = " f c a 4 1 5 3 8 - 4 3 7 f - 4 b b 5 - 8 2 4 7 - b 4 c b b 7 5 1 6 b d 6 "   n a m e = " 5   S e c o n d a r y D e f a u l t "   a s s e m b l y = " I p h e l i o n . O u t l i n e . P o w e r P o i n t . D L L "   t y p e = " I p h e l i o n . O u t l i n e . P o w e r P o i n t . R e n d e r e r s . I m a g e R e n d e r e r "   o r d e r = " 2 "   a c t i v e = " t r u e "   e n t i t y I d = " 0 9 4 a 3 b 3 a - 5 2 e f - 4 8 4 8 - 9 6 f 7 - b 0 c e 0 4 b d e 2 e 8 "   f i e l d I d = " 6 0 1 2 4 0 4 c - d 3 6 8 - 4 5 b 8 - a 6 6 e - 7 a d 6 8 8 0 d 9 e 4 6 "   p a r e n t I d = " 0 0 0 0 0 0 0 0 - 0 0 0 0 - 0 0 0 0 - 0 0 0 0 - 0 0 0 0 0 0 0 0 0 0 0 0 "   l e v e l O r d e r = " 1 0 0 "   c o n t r o l T y p e = " p l a i n T e x t "   c o n t r o l E d i t T y p e = " i n l i n e "   e n c l o s i n g B o o k m a r k = " f a l s e "   f o r m a t = " I F ( { A l t e r n a t i v e W o r d m a r k s . V a l u e   F i e l d } = & q u o t ; T r u e & q u o t ; , & q u o t ; & q u o t ; , & # x A ; I F ( O R ( { C o u n t r y . R e f e r e n c e } = & q u o t ; C H N _ J U R & q u o t ; , { C o u n t r y . R e f e r e n c e } = & q u o t ; A R E _ J U R & q u o t ; , { C o u n t r y . R e f e r e n c e } = & q u o t ; Q A T _ J U R & q u o t ; ) , & # x A ;   { L a b e l s . F i l e   P a t h   -   P i t c h   L o c a l }   & a m p ;   & q u o t ; W o r d m a r k s \ W o r d M a r k _ & q u o t ;   & # x A ;   & a m p ;   { C o u n t r y . r e f e r e n c e }   & a m p ;   & q u o t ; _ & q u o t ;   & a m p ; & # x A ;   I F ( O R ( { C o v e r T h e m e . S e l e c t e d   I t e m s } = & q u o t ; C o r a l & q u o t ; , { C o v e r T h e m e . S e l e c t e d   I t e m s } = & q u o t ; C h a r c o a l & q u o t ; ) , & # x A ;   I F ( C O N T A I N S ( F I E L D V A L U E ( { C o v e r T h e m e . S e l e c t e d   I t e m s }   & a m p ;   & q u o t ; C o v e r . I m a g e P a t h & q u o t ; , & q u o t ; & q u o t ; ) , & q u o t ; P A R T & q u o t ; , & q u o t ; t r u e & q u o t ; , & q u o t ; f a l s e & q u o t ; , t r u e )   =   & q u o t ; t r u e & q u o t ; ,   & q u o t ; C o r a l & q u o t ; , & q u o t ; W h i t e & q u o t ; ) , & # x A ;   I F ( C O N T A I N S ( F I E L D V A L U E ( { C o v e r T h e m e . S e l e c t e d   I t e m s }   & a m p ;   & q u o t ; C o v e r . I m a g e P a t h & q u o t ; , & q u o t ; & q u o t ; ) , & q u o t ; P A R T & q u o t ; , & q u o t ; t r u e & q u o t ; , & q u o t ; f a l s e & q u o t ; , t r u e )   =   & q u o t ; t r u e & q u o t ; ,   & q u o t ; W h i t e & q u o t ; , & q u o t ; C o r a l & q u o t ; ) ) & a m p ;   & q u o t ; . p n g & q u o t ; , & q u o t ; & q u o t ; ) ) "   f o r m a t E v a l u a t o r T y p e = " e x p r e s s i o n "   t e x t C a s e = " i g n o r e C a s e "   r e m o v e C o n t r o l = " f a l s e "   i g n o r e F o r m a t I f E m p t y = " f a l s e " >  
             < p a r a m e t e r s >  
                 < p a r a m e t e r   i d = " 7 1 6 3 c b 1 3 - d 0 b 9 - 4 a a 8 - 8 b e 2 - 8 3 d 5 3 c 0 9 f 5 c 8 "   n a m e = " H e i g h t "   t y p e = " S y s t e m . S i n g l e ,   m s c o r l i b ,   V e r s i o n = 4 . 0 . 0 . 0 ,   C u l t u r e = n e u t r a l ,   P u b l i c K e y T o k e n = b 7 7 a 5 c 5 6 1 9 3 4 e 0 8 9 "   o r d e r = " 9 9 9 "   k e y = " h e i g h t "   v a l u e = " 0 "   g r o u p = " S i z e "   g r o u p O r d e r = " - 1 "   i s G e n e r a t e d = " f a l s e " / >  
                 < p a r a m e t e r   i d = " 7 c 6 1 6 0 f 4 - 0 e 5 5 - 4 2 8 d - 9 3 4 0 - 1 9 4 6 9 7 7 5 c b f 4 "   n a m e = " W i d t h "   t y p e = " S y s t e m . S i n g l e ,   m s c o r l i b ,   V e r s i o n = 4 . 0 . 0 . 0 ,   C u l t u r e = n e u t r a l ,   P u b l i c K e y T o k e n = b 7 7 a 5 c 5 6 1 9 3 4 e 0 8 9 "   o r d e r = " 9 9 9 "   k e y = " w i d t h "   v a l u e = " 3 0 "   g r o u p = " S i z e "   g r o u p O r d e r = " - 1 "   i s G e n e r a t e d = " f a l s e " / >  
                 < p a r a m e t e r   i d = " c 9 6 6 1 1 6 7 - d 1 8 7 - 4 a 2 c - a 8 b 9 - 6 4 b 3 d 2 b 2 f 6 d 4 "   n a m e = " L o c k   a s p e c t   r a t i o "   t y p e = " S y s t e m . B o o l e a n ,   m s c o r l i b ,   V e r s i o n = 4 . 0 . 0 . 0 ,   C u l t u r e = n e u t r a l ,   P u b l i c K e y T o k e n = b 7 7 a 5 c 5 6 1 9 3 4 e 0 8 9 "   o r d e r = " 9 9 9 "   k e y = " l o c k A s p e c t R a t i o "   v a l u e = " T r u e "   g r o u p O r d e r = " - 1 "   i s G e n e r a t e d = " f a l s e " / >  
                 < p a r a m e t e r   i d = " c 6 6 e b c f d - 3 8 b 8 - 4 1 d 5 - 9 4 3 4 - 9 5 4 6 b 1 7 d 4 a 6 a "   n a m e = " F i e l d   i n d e x "   t y p e = " S y s t e m . I n t 3 2 ,   m s c o r l i b ,   V e r s i o n = 4 . 0 . 0 . 0 ,   C u l t u r e = n e u t r a l ,   P u b l i c K e y T o k e n = b 7 7 a 5 c 5 6 1 9 3 4 e 0 8 9 "   o r d e r = " 9 9 9 "   k e y = " i n d e x "   v a l u e = " "   g r o u p O r d e r = " - 1 "   i s G e n e r a t e d = " f a l s e " / >  
                 < p a r a m e t e r   i d = " a c 6 d 0 6 e 0 - 1 c d 9 - 4 5 7 b - a e 9 f - c 2 3 3 5 c e 6 6 0 0 6 "   n a m e = " U n i t   t y p e "   t y p e = " I p h e l i o n . O u t l i n e . C o r e . E n t i t i e s . U n i t T y p e ,   I p h e l i o n . O u t l i n e . C o r e ,   V e r s i o n = 1 . 7 . 7 . 3 ,   C u l t u r e = n e u t r a l ,   P u b l i c K e y T o k e n = n u l l "   o r d e r = " 1 "   k e y = " u n i t T y p e T y p e "   v a l u e = " M i l i m e t e r s "   g r o u p = " S i z e "   g r o u p O r d e r = " - 1 "   i s G e n e r a t e d = " f a l s e " / >  
                 < p a r a m e t e r   i d = " 1 e 2 e 9 9 c 6 - e 3 d 5 - 4 8 6 6 - b b 8 7 - a 9 6 c b 9 f 7 4 c 9 3 "   n a m e = " Z   o r d e r "   t y p e = " I p h e l i o n . O u t l i n e . P o w e r P o i n t . R e n d e r e r s . Z O r d e r ,   I p h e l i o n . O u t l i n e . P o w e r P o i n t ,   V e r s i o n = 1 . 7 . 7 . 3 ,   C u l t u r e = n e u t r a l ,   P u b l i c K e y T o k e n = n u l l "   o r d e r = " 4 "   k e y = " z O r d e r "   v a l u e = " N o n e "   g r o u p = " P o s i t i o n "   g r o u p O r d e r = " - 1 "   i s G e n e r a t e d = " f a l s e " / >  
                 < p a r a m e t e r   i d = " c 4 b b f a a 3 - 2 1 e 7 - 4 1 e a - b e 1 b - c 6 3 0 6 d 8 c 8 f a 2 "   n a m e = " D e l e t e   i f   e m p t y "   t y p e = " S y s t e m . B o o l e a n ,   m s c o r l i b ,   V e r s i o n = 4 . 0 . 0 . 0 ,   C u l t u r e = n e u t r a l ,   P u b l i c K e y T o k e n = b 7 7 a 5 c 5 6 1 9 3 4 e 0 8 9 "   o r d e r = " 9 9 9 "   k e y = " d e l e t e I f E m p t y "   v a l u e = " F a l s e "   g r o u p O r d e r = " - 1 "   i s G e n e r a t e d = " f a l s e " / >  
                 < p a r a m e t e r   i d = " 4 3 4 8 8 0 e e - d 5 f 5 - 4 6 7 a - 8 5 f e - 0 5 b e 5 a d d f 5 7 1 "   n a m e = " R e t a i n   s h a p e   s e t t i n g s "   t y p e = " S y s t e m . B o o l e a n ,   m s c o r l i b ,   V e r s i o n = 4 . 0 . 0 . 0 ,   C u l t u r e = n e u t r a l ,   P u b l i c K e y T o k e n = b 7 7 a 5 c 5 6 1 9 3 4 e 0 8 9 "   o r d e r = " 9 9 9 "   k e y = " r e t a i n S h a p e S e t t i n g s "   v a l u e = " T r u e "   g r o u p O r d e r = " - 1 "   i s G e n e r a t e d = " f a l s e " / >  
             < / p a r a m e t e r s >  
         < / c o n t e n t C o n t r o l >  
         < c o n t e n t C o n t r o l   i d = " 7 b d 4 4 0 a 6 - 7 f 0 8 - 4 4 a d - b c c 5 - 6 6 5 a b 7 c b 4 c b 9 "   n a m e = " 2   B a c k C o v e r "   a s s e m b l y = " I p h e l i o n . O u t l i n e . P o w e r P o i n t . D L L "   t y p e = " I p h e l i o n . O u t l i n e . P o w e r P o i n t . R e n d e r e r s . I m a g e R e n d e r e r "   o r d e r = " 3 "   a c t i v e = " t r u e "   e n t i t y I d = " 8 0 1 7 7 e 7 f - 4 6 3 9 - 4 7 0 6 - 9 7 8 7 - 9 a 5 d c 1 6 b 5 1 a d "   f i e l d I d = " 1 8 4 5 7 3 0 2 - b e 9 7 - 4 2 4 d - 8 7 3 5 - 2 1 2 b c d 9 6 e 2 a 2 "   p a r e n t I d = " 0 0 0 0 0 0 0 0 - 0 0 0 0 - 0 0 0 0 - 0 0 0 0 - 0 0 0 0 0 0 0 0 0 0 0 0 "   l e v e l O r d e r = " 1 0 0 "   c o n t r o l T y p e = " p l a i n T e x t "   c o n t r o l E d i t T y p e = " i n l i n e "   e n c l o s i n g B o o k m a r k = " f a l s e "   f o r m a t = " F I E L D V A L U E ( { C o v e r T h e m e . S e l e c t e d   I t e m s }   & a m p ;   & q u o t ; B a c k . I m a g e P a t h & q u o t ; , & q u o t ; & q u o t ; ) "   f o r m a t E v a l u a t o r T y p e = " e x p r e s s i o n "   t e x t C a s e = " i g n o r e C a s e "   r e m o v e C o n t r o l = " f a l s e "   i g n o r e F o r m a t I f E m p t y = " f a l s e " >  
             < p a r a m e t e r s >  
                 < p a r a m e t e r   i d = " 7 8 3 5 e 1 c e - b 2 9 a - 4 f 5 f - a 1 e 9 - 4 d b 4 7 6 7 4 1 8 b d "   n a m e = " H e i g h t "   t y p e = " S y s t e m . S i n g l e ,   m s c o r l i b ,   V e r s i o n = 4 . 0 . 0 . 0 ,   C u l t u r e = n e u t r a l ,   P u b l i c K e y T o k e n = b 7 7 a 5 c 5 6 1 9 3 4 e 0 8 9 "   o r d e r = " 9 9 9 "   k e y = " h e i g h t "   v a l u e = " 0 "   g r o u p = " S i z e "   g r o u p O r d e r = " - 1 "   i s G e n e r a t e d = " f a l s e " / >  
                 < p a r a m e t e r   i d = " e d b a 8 9 2 c - e 4 9 0 - 4 e d 5 - 9 5 7 6 - 0 a a e 4 3 e d a e 6 5 "   n a m e = " W i d t h "   t y p e = " S y s t e m . S i n g l e ,   m s c o r l i b ,   V e r s i o n = 4 . 0 . 0 . 0 ,   C u l t u r e = n e u t r a l ,   P u b l i c K e y T o k e n = b 7 7 a 5 c 5 6 1 9 3 4 e 0 8 9 "   o r d e r = " 9 9 9 "   k e y = " w i d t h "   v a l u e = " 0 "   g r o u p = " S i z e "   g r o u p O r d e r = " - 1 "   i s G e n e r a t e d = " f a l s e " / >  
                 < p a r a m e t e r   i d = " 4 9 2 c c f c 4 - 0 6 0 c - 4 1 4 5 - b 9 e 9 - 5 b 5 3 d a f 7 9 0 a 5 "   n a m e = " L o c k   a s p e c t   r a t i o "   t y p e = " S y s t e m . B o o l e a n ,   m s c o r l i b ,   V e r s i o n = 4 . 0 . 0 . 0 ,   C u l t u r e = n e u t r a l ,   P u b l i c K e y T o k e n = b 7 7 a 5 c 5 6 1 9 3 4 e 0 8 9 "   o r d e r = " 9 9 9 "   k e y = " l o c k A s p e c t R a t i o "   v a l u e = " T r u e "   g r o u p O r d e r = " - 1 "   i s G e n e r a t e d = " f a l s e " / >  
                 < p a r a m e t e r   i d = " e 9 1 c b b b 8 - c b 5 b - 4 5 a f - b 7 7 0 - a d 4 c c e 1 c c a d b "   n a m e = " F i e l d   i n d e x "   t y p e = " S y s t e m . I n t 3 2 ,   m s c o r l i b ,   V e r s i o n = 4 . 0 . 0 . 0 ,   C u l t u r e = n e u t r a l ,   P u b l i c K e y T o k e n = b 7 7 a 5 c 5 6 1 9 3 4 e 0 8 9 "   o r d e r = " 9 9 9 "   k e y = " i n d e x "   v a l u e = " "   g r o u p O r d e r = " - 1 "   i s G e n e r a t e d = " f a l s e " / >  
                 < p a r a m e t e r   i d = " e 6 7 7 4 8 7 6 - 4 9 b 6 - 4 c 3 a - a 5 a 1 - 2 b a d 9 2 6 5 9 e 7 5 "   n a m e = " U n i t   t y p e "   t y p e = " I p h e l i o n . O u t l i n e . C o r e . E n t i t i e s . U n i t T y p e ,   I p h e l i o n . O u t l i n e . C o r e ,   V e r s i o n = 1 . 7 . 7 . 3 ,   C u l t u r e = n e u t r a l ,   P u b l i c K e y T o k e n = n u l l "   o r d e r = " 1 "   k e y = " u n i t T y p e T y p e "   v a l u e = " C e n t i m e t e r s "   g r o u p = " S i z e "   g r o u p O r d e r = " - 1 "   i s G e n e r a t e d = " f a l s e " / >  
                 < p a r a m e t e r   i d = " f 8 2 5 9 d e 7 - 4 2 b 7 - 4 c 9 9 - a c 4 7 - a 1 6 a a 4 3 8 9 8 1 f "   n a m e = " Z   o r d e r "   t y p e = " I p h e l i o n . O u t l i n e . P o w e r P o i n t . R e n d e r e r s . Z O r d e r ,   I p h e l i o n . O u t l i n e . P o w e r P o i n t ,   V e r s i o n = 1 . 7 . 7 . 3 ,   C u l t u r e = n e u t r a l ,   P u b l i c K e y T o k e n = n u l l "   o r d e r = " 4 "   k e y = " z O r d e r "   v a l u e = " N o n e "   g r o u p = " P o s i t i o n "   g r o u p O r d e r = " - 1 "   i s G e n e r a t e d = " f a l s e " / >  
                 < p a r a m e t e r   i d = " 3 e 2 c f 9 b f - 5 8 6 1 - 4 e e 6 - b a 0 4 - 0 8 9 4 e 2 6 4 a 8 a 5 "   n a m e = " D e l e t e   i f   e m p t y "   t y p e = " S y s t e m . B o o l e a n ,   m s c o r l i b ,   V e r s i o n = 4 . 0 . 0 . 0 ,   C u l t u r e = n e u t r a l ,   P u b l i c K e y T o k e n = b 7 7 a 5 c 5 6 1 9 3 4 e 0 8 9 "   o r d e r = " 9 9 9 "   k e y = " d e l e t e I f E m p t y "   v a l u e = " F a l s e "   g r o u p O r d e r = " - 1 "   i s G e n e r a t e d = " f a l s e " / >  
                 < p a r a m e t e r   i d = " 0 9 3 8 b 3 4 5 - 5 6 7 d - 4 8 6 5 - 8 2 c 0 - d 3 b f c 4 0 8 5 2 d 5 "   n a m e = " R e t a i n   s h a p e   s e t t i n g s "   t y p e = " S y s t e m . B o o l e a n ,   m s c o r l i b ,   V e r s i o n = 4 . 0 . 0 . 0 ,   C u l t u r e = n e u t r a l ,   P u b l i c K e y T o k e n = b 7 7 a 5 c 5 6 1 9 3 4 e 0 8 9 "   o r d e r = " 9 9 9 "   k e y = " r e t a i n S h a p e S e t t i n g s "   v a l u e = " T r u e "   g r o u p O r d e r = " - 1 "   i s G e n e r a t e d = " f a l s e " / >  
             < / p a r a m e t e r s >  
         < / c o n t e n t C o n t r o l >  
         < c o n t e n t C o n t r o l   i d = " 4 f 3 c b b b e - f 9 6 9 - 4 e c a - 8 9 b a - 2 5 9 5 1 9 a d 1 1 3 b "   n a m e = " 7   A l t W o r d m a r k D e f a u l t B a c k "   a s s e m b l y = " I p h e l i o n . O u t l i n e . P o w e r P o i n t . D L L "   t y p e = " I p h e l i o n . O u t l i n e . P o w e r P o i n t . R e n d e r e r s . I m a g e R e n d e r e r "   o r d e r = " 2 "   a c t i v e = " t r u e "   e n t i t y I d = " 0 9 4 a 3 b 3 a - 5 2 e f - 4 8 4 8 - 9 6 f 7 - b 0 c e 0 4 b d e 2 e 8 "   f i e l d I d = " 6 0 1 2 4 0 4 c - d 3 6 8 - 4 5 b 8 - a 6 6 e - 7 a d 6 8 8 0 d 9 e 4 6 "   p a r e n t I d = " 0 0 0 0 0 0 0 0 - 0 0 0 0 - 0 0 0 0 - 0 0 0 0 - 0 0 0 0 0 0 0 0 0 0 0 0 "   l e v e l O r d e r = " 1 0 0 "   c o n t r o l T y p e = " p l a i n T e x t "   c o n t r o l E d i t T y p e = " i n l i n e "   e n c l o s i n g B o o k m a r k = " f a l s e "   f o r m a t = " I F ( { A l t e r n a t i v e W o r d m a r k s . V a l u e   F i e l d } = & q u o t ; T r u e & q u o t ; , & # x A ; { L a b e l s . F i l e   P a t h   -   P i t c h   L o c a l }   & a m p ;   & q u o t ; W o r d m a r k s \ W o r d M a r k _ & q u o t ;   & a m p ; & # x A ; R E P L A C E ( & # x A ; R E P L A C E ( { A l t e r n a t i v e I m a g e s . I m a g e P a t h } , & q u o t ; . p n g & q u o t ; , & q u o t ; & q u o t ; , t r u e ) , & # x A ; { L a b e l s . F i l e   P a t h   -   P i t c h   L o c a l }   & a m p ;   & q u o t ; W o r d m a r k s \ A l t e r n a t i v e \ & q u o t ; , & q u o t ; & q u o t ; , t r u e )   & a m p ;   & # x A ; & q u o t ; _ & q u o t ;   & a m p ; & # x A ; I F ( O R ( { C o v e r T h e m e . S e l e c t e d   I t e m s } = & q u o t ; C o r a l & q u o t ; , { C o v e r T h e m e . S e l e c t e d   I t e m s } = & q u o t ; C h a r c o a l & q u o t ; ) , & # x A ; I F ( C O N T A I N S ( F I E L D V A L U E ( { C o v e r T h e m e . S e l e c t e d   I t e m s }   & a m p ;   & q u o t ; B a c k . I m a g e P a t h & q u o t ; , & q u o t ; & q u o t ; ) , & q u o t ; P A R T & q u o t ; , & q u o t ; t r u e & q u o t ; , & q u o t ; f a l s e & q u o t ; , t r u e )   =   & q u o t ; t r u e & q u o t ; ,   & q u o t ; C o r a l & q u o t ; , & q u o t ; W h i t e & q u o t ; ) , & # x A ; I F ( C O N T A I N S ( F I E L D V A L U E ( { C o v e r T h e m e . S e l e c t e d   I t e m s }   & a m p ;   & q u o t ; B a c k . I m a g e P a t h & q u o t ; , & q u o t ; & q u o t ; ) , & q u o t ; P A R T & q u o t ; , & q u o t ; t r u e & q u o t ; , & q u o t ; f a l s e & q u o t ; , t r u e )   =   & q u o t ; t r u e & q u o t ; ,   & q u o t ; W h i t e & q u o t ; , & q u o t ; C o r a l & q u o t ; ) )   & a m p ; & # x A ;   & q u o t ; . p n g & q u o t ; , & # x A ; I F ( O R ( { O f f i c e . R e f e r e n c e } = & q u o t ; W A V E & q u o t ; , { O f f i c e . R e f e r e n c e } = & q u o t ; S O L U & q u o t ; ) , & # x A ; { L a b e l s . F i l e   P a t h   -   P i t c h   L o c a l }   & a m p ;   & q u o t ; W o r d m a r k s \ W o r d M a r k _ & q u o t ;   & # x A ;   & a m p ;   { O f f i c e . r e f e r e n c e }   & a m p ;   & q u o t ; _ & q u o t ;   & a m p ;   & # x A ;   I F ( O R ( { C o v e r T h e m e . S e l e c t e d   I t e m s } = & q u o t ; C o r a l & q u o t ; , { C o v e r T h e m e . S e l e c t e d   I t e m s } = & q u o t ; C h a r c o a l & q u o t ; ) , & # x A ;   I F ( C O N T A I N S ( F I E L D V A L U E ( { C o v e r T h e m e . S e l e c t e d   I t e m s }   & a m p ;   & q u o t ; B a c k . I m a g e P a t h & q u o t ; , & q u o t ; & q u o t ; ) , & q u o t ; P A R T & q u o t ; , & q u o t ; t r u e & q u o t ; , & q u o t ; f a l s e & q u o t ; , t r u e )   =   & q u o t ; t r u e & q u o t ; ,   & q u o t ; C o r a l & q u o t ; , & q u o t ; W h i t e & q u o t ; ) , & # x A ;   I F ( C O N T A I N S ( F I E L D V A L U E ( { C o v e r T h e m e . S e l e c t e d   I t e m s }   & a m p ;   & q u o t ; B a c k . I m a g e P a t h & q u o t ; , & q u o t ; & q u o t ; ) , & q u o t ; P A R T & q u o t ; , & q u o t ; t r u e & q u o t ; , & q u o t ; f a l s e & q u o t ; , t r u e )   =   & q u o t ; t r u e & q u o t ; ,   & q u o t ; W h i t e & q u o t ; , & q u o t ; C o r a l & q u o t ; ) )   & a m p ; & # x A ;   & q u o t ; . p n g & q u o t ; & # x A ;   , & q u o t ; & q u o t ; ) ) "   f o r m a t E v a l u a t o r T y p e = " e x p r e s s i o n "   t e x t C a s e = " i g n o r e C a s e "   r e m o v e C o n t r o l = " f a l s e "   i g n o r e F o r m a t I f E m p t y = " f a l s e " >  
             < p a r a m e t e r s >  
                 < p a r a m e t e r   i d = " 8 3 3 5 c d 5 8 - f c 0 8 - 4 f 6 7 - a 0 c 7 - 0 b c 8 1 a 7 1 4 2 0 9 "   n a m e = " H e i g h t "   t y p e = " S y s t e m . S i n g l e ,   m s c o r l i b ,   V e r s i o n = 4 . 0 . 0 . 0 ,   C u l t u r e = n e u t r a l ,   P u b l i c K e y T o k e n = b 7 7 a 5 c 5 6 1 9 3 4 e 0 8 9 "   o r d e r = " 9 9 9 "   k e y = " h e i g h t "   v a l u e = " 0 "   g r o u p = " S i z e "   g r o u p O r d e r = " - 1 "   i s G e n e r a t e d = " f a l s e " / >  
                 < p a r a m e t e r   i d = " 2 4 9 2 d 1 a 9 - 2 b 4 2 - 4 3 a a - 8 4 0 6 - 8 d 1 d 3 2 f 3 4 a e 7 "   n a m e = " W i d t h "   t y p e = " S y s t e m . S i n g l e ,   m s c o r l i b ,   V e r s i o n = 4 . 0 . 0 . 0 ,   C u l t u r e = n e u t r a l ,   P u b l i c K e y T o k e n = b 7 7 a 5 c 5 6 1 9 3 4 e 0 8 9 "   o r d e r = " 9 9 9 "   k e y = " w i d t h "   v a l u e = " 6 4 . 6 "   g r o u p = " S i z e "   g r o u p O r d e r = " - 1 "   i s G e n e r a t e d = " f a l s e " / >  
                 < p a r a m e t e r   i d = " b 6 a a 6 5 b c - 4 1 5 c - 4 a 2 6 - 9 3 c 6 - 3 e 7 c 1 3 4 4 a f 2 0 "   n a m e = " L o c k   a s p e c t   r a t i o "   t y p e = " S y s t e m . B o o l e a n ,   m s c o r l i b ,   V e r s i o n = 4 . 0 . 0 . 0 ,   C u l t u r e = n e u t r a l ,   P u b l i c K e y T o k e n = b 7 7 a 5 c 5 6 1 9 3 4 e 0 8 9 "   o r d e r = " 9 9 9 "   k e y = " l o c k A s p e c t R a t i o "   v a l u e = " T r u e "   g r o u p O r d e r = " - 1 "   i s G e n e r a t e d = " f a l s e " / >  
                 < p a r a m e t e r   i d = " d e 6 2 4 c 8 e - 6 6 4 5 - 4 4 b d - a 5 c a - f c 4 7 5 5 1 a c f 4 d "   n a m e = " F i e l d   i n d e x "   t y p e = " S y s t e m . I n t 3 2 ,   m s c o r l i b ,   V e r s i o n = 4 . 0 . 0 . 0 ,   C u l t u r e = n e u t r a l ,   P u b l i c K e y T o k e n = b 7 7 a 5 c 5 6 1 9 3 4 e 0 8 9 "   o r d e r = " 9 9 9 "   k e y = " i n d e x "   v a l u e = " "   g r o u p O r d e r = " - 1 "   i s G e n e r a t e d = " f a l s e " / >  
                 < p a r a m e t e r   i d = " 9 e 7 4 5 4 3 2 - 1 e 8 1 - 4 4 e c - 8 a 8 d - 4 d e b 1 8 8 f 2 5 b 5 "   n a m e = " U n i t   t y p e "   t y p e = " I p h e l i o n . O u t l i n e . C o r e . E n t i t i e s . U n i t T y p e ,   I p h e l i o n . O u t l i n e . C o r e ,   V e r s i o n = 1 . 7 . 7 . 3 ,   C u l t u r e = n e u t r a l ,   P u b l i c K e y T o k e n = n u l l "   o r d e r = " 1 "   k e y = " u n i t T y p e T y p e "   v a l u e = " M i l i m e t e r s "   g r o u p = " S i z e "   g r o u p O r d e r = " - 1 "   i s G e n e r a t e d = " f a l s e " / >  
                 < p a r a m e t e r   i d = " 0 c e 3 2 4 2 a - 0 c 9 0 - 4 d 1 c - 9 a 3 7 - b a 8 2 1 7 6 4 2 5 1 f "   n a m e = " Z   o r d e r "   t y p e = " I p h e l i o n . O u t l i n e . P o w e r P o i n t . R e n d e r e r s . Z O r d e r ,   I p h e l i o n . O u t l i n e . P o w e r P o i n t ,   V e r s i o n = 1 . 7 . 7 . 3 ,   C u l t u r e = n e u t r a l ,   P u b l i c K e y T o k e n = n u l l "   o r d e r = " 4 "   k e y = " z O r d e r "   v a l u e = " N o n e "   g r o u p = " P o s i t i o n "   g r o u p O r d e r = " - 1 "   i s G e n e r a t e d = " f a l s e " / >  
                 < p a r a m e t e r   i d = " 0 5 3 a 3 a 1 b - 2 4 1 6 - 4 9 0 4 - a 5 d b - 9 9 8 f a b 5 7 7 1 4 8 "   n a m e = " D e l e t e   i f   e m p t y "   t y p e = " S y s t e m . B o o l e a n ,   m s c o r l i b ,   V e r s i o n = 4 . 0 . 0 . 0 ,   C u l t u r e = n e u t r a l ,   P u b l i c K e y T o k e n = b 7 7 a 5 c 5 6 1 9 3 4 e 0 8 9 "   o r d e r = " 9 9 9 "   k e y = " d e l e t e I f E m p t y "   v a l u e = " F a l s e "   g r o u p O r d e r = " - 1 "   i s G e n e r a t e d = " f a l s e " / >  
                 < p a r a m e t e r   i d = " 2 c 0 6 8 5 1 e - d c 8 0 - 4 6 1 f - 9 8 b d - b a 2 8 d d 9 3 e 5 f 1 "   n a m e = " R e t a i n   s h a p e   s e t t i n g s "   t y p e = " S y s t e m . B o o l e a n ,   m s c o r l i b ,   V e r s i o n = 4 . 0 . 0 . 0 ,   C u l t u r e = n e u t r a l ,   P u b l i c K e y T o k e n = b 7 7 a 5 c 5 6 1 9 3 4 e 0 8 9 "   o r d e r = " 9 9 9 "   k e y = " r e t a i n S h a p e S e t t i n g s "   v a l u e = " F a l s e "   g r o u p O r d e r = " - 1 "   i s G e n e r a t e d = " f a l s e " / >  
             < / p a r a m e t e r s >  
         < / c o n t e n t C o n t r o l >  
         < c o n t e n t C o n t r o l   i d = " 8 1 0 6 9 5 6 b - f 2 0 3 - 4 7 2 a - 8 5 1 2 - 2 a b b 8 b 9 7 5 2 d 8 "   n a m e = " 6   S e c o n d a r y D e f a u l t B a c k "   a s s e m b l y = " I p h e l i o n . O u t l i n e . P o w e r P o i n t . D L L "   t y p e = " I p h e l i o n . O u t l i n e . P o w e r P o i n t . R e n d e r e r s . I m a g e R e n d e r e r "   o r d e r = " 2 "   a c t i v e = " t r u e "   e n t i t y I d = " 0 9 4 a 3 b 3 a - 5 2 e f - 4 8 4 8 - 9 6 f 7 - b 0 c e 0 4 b d e 2 e 8 "   f i e l d I d = " 6 0 1 2 4 0 4 c - d 3 6 8 - 4 5 b 8 - a 6 6 e - 7 a d 6 8 8 0 d 9 e 4 6 "   p a r e n t I d = " 0 0 0 0 0 0 0 0 - 0 0 0 0 - 0 0 0 0 - 0 0 0 0 - 0 0 0 0 0 0 0 0 0 0 0 0 "   l e v e l O r d e r = " 1 0 0 "   c o n t r o l T y p e = " p l a i n T e x t "   c o n t r o l E d i t T y p e = " i n l i n e "   e n c l o s i n g B o o k m a r k = " f a l s e "   f o r m a t = " I F ( { A l t e r n a t i v e W o r d m a r k s . V a l u e   F i e l d } = & q u o t ; T r u e & q u o t ; , & q u o t ; & q u o t ; , & # x A ; I F ( O R ( { C o u n t r y . R e f e r e n c e } = & q u o t ; C H N _ J U R & q u o t ; , { C o u n t r y . R e f e r e n c e } = & q u o t ; A R E _ J U R & q u o t ; , { C o u n t r y . R e f e r e n c e } = & q u o t ; Q A T _ J U R & q u o t ; ) , & # x A ;   { L a b e l s . F i l e   P a t h   -   P i t c h   L o c a l }   & a m p ;   & q u o t ; W o r d m a r k s \ W o r d M a r k _ & q u o t ;   & # x A ;   & a m p ;   { C o u n t r y . r e f e r e n c e }   & a m p ;   & q u o t ; _ & q u o t ;   & a m p ; & # x A ;   I F ( O R ( { C o v e r T h e m e . S e l e c t e d   I t e m s } = & q u o t ; C o r a l & q u o t ; , { C o v e r T h e m e . S e l e c t e d   I t e m s } = & q u o t ; C h a r c o a l & q u o t ; ) , & # x A ;   I F ( C O N T A I N S ( F I E L D V A L U E ( { C o v e r T h e m e . S e l e c t e d   I t e m s }   & a m p ;   & q u o t ; B a c k . I m a g e P a t h & q u o t ; , & q u o t ; & q u o t ; ) , & q u o t ; P A R T & q u o t ; , & q u o t ; t r u e & q u o t ; , & q u o t ; f a l s e & q u o t ; , t r u e )   =   & q u o t ; t r u e & q u o t ; ,   & q u o t ; C o r a l & q u o t ; , & q u o t ; W h i t e & q u o t ; ) , & # x A ;   I F ( C O N T A I N S ( F I E L D V A L U E ( { C o v e r T h e m e . S e l e c t e d   I t e m s }   & a m p ;   & q u o t ; B a c k . I m a g e P a t h & q u o t ; , & q u o t ; & q u o t ; ) , & q u o t ; P A R T & q u o t ; , & q u o t ; t r u e & q u o t ; , & q u o t ; f a l s e & q u o t ; , t r u e )   =   & q u o t ; t r u e & q u o t ; ,   & q u o t ; W h i t e & q u o t ; , & q u o t ; C o r a l & q u o t ; ) ) & a m p ;   & q u o t ; . p n g & q u o t ; , & q u o t ; & q u o t ; ) ) "   f o r m a t E v a l u a t o r T y p e = " e x p r e s s i o n "   t e x t C a s e = " i g n o r e C a s e "   r e m o v e C o n t r o l = " f a l s e "   i g n o r e F o r m a t I f E m p t y = " f a l s e " >  
             < p a r a m e t e r s >  
                 < p a r a m e t e r   i d = " 1 5 d f a 4 b f - 1 d 6 0 - 4 d 1 e - 9 d 8 e - 1 f e 6 9 a 4 a 7 1 3 1 "   n a m e = " H e i g h t "   t y p e = " S y s t e m . S i n g l e ,   m s c o r l i b ,   V e r s i o n = 4 . 0 . 0 . 0 ,   C u l t u r e = n e u t r a l ,   P u b l i c K e y T o k e n = b 7 7 a 5 c 5 6 1 9 3 4 e 0 8 9 "   o r d e r = " 9 9 9 "   k e y = " h e i g h t "   v a l u e = " 0 "   g r o u p = " S i z e "   g r o u p O r d e r = " - 1 "   i s G e n e r a t e d = " f a l s e " / >  
                 < p a r a m e t e r   i d = " f 9 8 3 f e f 7 - 5 9 3 5 - 4 f 8 3 - a 7 0 0 - 4 f 3 b 6 2 6 e f 4 d 8 "   n a m e = " W i d t h "   t y p e = " S y s t e m . S i n g l e ,   m s c o r l i b ,   V e r s i o n = 4 . 0 . 0 . 0 ,   C u l t u r e = n e u t r a l ,   P u b l i c K e y T o k e n = b 7 7 a 5 c 5 6 1 9 3 4 e 0 8 9 "   o r d e r = " 9 9 9 "   k e y = " w i d t h "   v a l u e = " 3 0 "   g r o u p = " S i z e "   g r o u p O r d e r = " - 1 "   i s G e n e r a t e d = " f a l s e " / >  
                 < p a r a m e t e r   i d = " 0 f 7 0 7 3 9 b - e f f 5 - 4 5 2 0 - a 5 e 4 - a 0 e 8 4 b c d 3 6 5 9 "   n a m e = " L o c k   a s p e c t   r a t i o "   t y p e = " S y s t e m . B o o l e a n ,   m s c o r l i b ,   V e r s i o n = 4 . 0 . 0 . 0 ,   C u l t u r e = n e u t r a l ,   P u b l i c K e y T o k e n = b 7 7 a 5 c 5 6 1 9 3 4 e 0 8 9 "   o r d e r = " 9 9 9 "   k e y = " l o c k A s p e c t R a t i o "   v a l u e = " T r u e "   g r o u p O r d e r = " - 1 "   i s G e n e r a t e d = " f a l s e " / >  
                 < p a r a m e t e r   i d = " d 3 d 9 c 5 b b - 8 c 1 e - 4 9 a 2 - 8 9 f 5 - 7 f 0 0 4 3 4 a 2 4 b 3 "   n a m e = " F i e l d   i n d e x "   t y p e = " S y s t e m . I n t 3 2 ,   m s c o r l i b ,   V e r s i o n = 4 . 0 . 0 . 0 ,   C u l t u r e = n e u t r a l ,   P u b l i c K e y T o k e n = b 7 7 a 5 c 5 6 1 9 3 4 e 0 8 9 "   o r d e r = " 9 9 9 "   k e y = " i n d e x "   v a l u e = " "   g r o u p O r d e r = " - 1 "   i s G e n e r a t e d = " f a l s e " / >  
                 < p a r a m e t e r   i d = " 1 6 3 5 f d e 8 - c 3 6 b - 4 7 d 2 - 9 f 6 e - e 3 d 9 1 f 2 f c 3 6 2 "   n a m e = " U n i t   t y p e "   t y p e = " I p h e l i o n . O u t l i n e . C o r e . E n t i t i e s . U n i t T y p e ,   I p h e l i o n . O u t l i n e . C o r e ,   V e r s i o n = 1 . 7 . 7 . 3 ,   C u l t u r e = n e u t r a l ,   P u b l i c K e y T o k e n = n u l l "   o r d e r = " 1 "   k e y = " u n i t T y p e T y p e "   v a l u e = " M i l i m e t e r s "   g r o u p = " S i z e "   g r o u p O r d e r = " - 1 "   i s G e n e r a t e d = " f a l s e " / >  
                 < p a r a m e t e r   i d = " 5 d 0 4 e 3 8 f - b b 1 4 - 4 4 7 c - 8 2 2 2 - 5 f 6 f 4 5 d 9 a 4 1 d "   n a m e = " Z   o r d e r "   t y p e = " I p h e l i o n . O u t l i n e . P o w e r P o i n t . R e n d e r e r s . Z O r d e r ,   I p h e l i o n . O u t l i n e . P o w e r P o i n t ,   V e r s i o n = 1 . 7 . 7 . 3 ,   C u l t u r e = n e u t r a l ,   P u b l i c K e y T o k e n = n u l l "   o r d e r = " 4 "   k e y = " z O r d e r "   v a l u e = " N o n e "   g r o u p = " P o s i t i o n "   g r o u p O r d e r = " - 1 "   i s G e n e r a t e d = " f a l s e " / >  
                 < p a r a m e t e r   i d = " c a 0 b 3 4 3 6 - e b d a - 4 2 b d - b f 6 c - 2 0 5 3 e 0 6 4 d 6 c a "   n a m e = " D e l e t e   i f   e m p t y "   t y p e = " S y s t e m . B o o l e a n ,   m s c o r l i b ,   V e r s i o n = 4 . 0 . 0 . 0 ,   C u l t u r e = n e u t r a l ,   P u b l i c K e y T o k e n = b 7 7 a 5 c 5 6 1 9 3 4 e 0 8 9 "   o r d e r = " 9 9 9 "   k e y = " d e l e t e I f E m p t y "   v a l u e = " F a l s e "   g r o u p O r d e r = " - 1 "   i s G e n e r a t e d = " f a l s e " / >  
                 < p a r a m e t e r   i d = " 6 7 2 e 8 3 4 3 - 1 f a c - 4 b 2 1 - 9 f 4 a - e 8 9 d 8 5 5 8 1 6 d 7 "   n a m e = " R e t a i n   s h a p e   s e t t i n g s "   t y p e = " S y s t e m . B o o l e a n ,   m s c o r l i b ,   V e r s i o n = 4 . 0 . 0 . 0 ,   C u l t u r e = n e u t r a l ,   P u b l i c K e y T o k e n = b 7 7 a 5 c 5 6 1 9 3 4 e 0 8 9 "   o r d e r = " 9 9 9 "   k e y = " r e t a i n S h a p e S e t t i n g s "   v a l u e = " T r u e "   g r o u p O r d e r = " - 1 "   i s G e n e r a t e d = " f a l s e " / >  
             < / p a r a m e t e r s >  
         < / c o n t e n t C o n t r o l >  
         < c o n t e n t C o n t r o l   i d = " d c c c d 1 f 7 - d 1 d 4 - 4 0 9 4 - 8 0 3 6 - 0 6 3 6 2 e 7 6 6 8 0 2 "   n a m e = " 7   W o r d M a r k D e f a u l t B a c k "   a s s e m b l y = " I p h e l i o n . O u t l i n e . P o w e r P o i n t . D L L "   t y p e = " I p h e l i o n . O u t l i n e . P o w e r P o i n t . R e n d e r e r s . I m a g e R e n d e r e r "   o r d e r = " 2 "   a c t i v e = " t r u e "   e n t i t y I d = " 0 9 4 a 3 b 3 a - 5 2 e f - 4 8 4 8 - 9 6 f 7 - b 0 c e 0 4 b d e 2 e 8 "   f i e l d I d = " 6 0 1 2 4 0 4 c - d 3 6 8 - 4 5 b 8 - a 6 6 e - 7 a d 6 8 8 0 d 9 e 4 6 "   p a r e n t I d = " 0 0 0 0 0 0 0 0 - 0 0 0 0 - 0 0 0 0 - 0 0 0 0 - 0 0 0 0 0 0 0 0 0 0 0 0 "   l e v e l O r d e r = " 1 0 0 "   c o n t r o l T y p e = " p l a i n T e x t "   c o n t r o l E d i t T y p e = " i n l i n e "   e n c l o s i n g B o o k m a r k = " f a l s e "   f o r m a t = " I F ( { A l t e r n a t i v e W o r d m a r k s . V a l u e   F i e l d } = & q u o t ; T r u e & q u o t ; , & q u o t ; & q u o t ; , & # x A ; I F ( O R ( { O f f i c e . R e f e r e n c e } = & q u o t ; W A V E & q u o t ; , { O f f i c e . R e f e r e n c e } = & q u o t ; S O L U & q u o t ; ) , & q u o t ; & q u o t ; , & # x A ; F I R S T N O T E M P T Y ( & # x A ;     I F ( { O f f i c e . R e f e r e n c e } = & q u o t ; S I N G & q u o t ; , { L a b e l s . F i l e   P a t h   -   P i t c h   L o c a l }   & a m p ;   & q u o t ; W o r d m a r k s \ W o r d M a r k _ & q u o t ;   & # x A ;   & a m p ;   { O f f i c e . r e f e r e n c e }   & a m p ;   & q u o t ; _ & q u o t ;   & a m p ;   & # x A ;   I F ( O R ( { C o v e r T h e m e . S e l e c t e d   I t e m s } = & q u o t ; C o r a l & q u o t ; , { C o v e r T h e m e . S e l e c t e d   I t e m s } = & q u o t ; C h a r c o a l & q u o t ; ) , & # x A ;   I F ( C O N T A I N S ( F I E L D V A L U E ( { C o v e r T h e m e . S e l e c t e d   I t e m s }   & a m p ;   & q u o t ; B a c k . I m a g e P a t h & q u o t ; , & q u o t ; & q u o t ; ) , & q u o t ; P A R T & q u o t ; , & q u o t ; t r u e & q u o t ; , & q u o t ; f a l s e & q u o t ; , t r u e )   =   & q u o t ; t r u e & q u o t ; ,   & q u o t ; C o r a l & q u o t ; , & q u o t ; W h i t e & q u o t ; ) , & # x A ;   I F ( C O N T A I N S ( F I E L D V A L U E ( { C o v e r T h e m e . S e l e c t e d   I t e m s }   & a m p ;   & q u o t ; B a c k . I m a g e P a t h & q u o t ; , & q u o t ; & q u o t ; ) , & q u o t ; P A R T & q u o t ; , & q u o t ; t r u e & q u o t ; , & q u o t ; f a l s e & q u o t ; , t r u e )   =   & q u o t ; t r u e & q u o t ; ,   & q u o t ; W h i t e & q u o t ; , & q u o t ; C o r a l & q u o t ; ) )   & a m p ; & # x A ;   & q u o t ; . p n g & q u o t ; , & q u o t ; & q u o t ; ) , & # x A ; { L a b e l s . F i l e   P a t h   -   P i t c h   L o c a l }   & a m p ;   & q u o t ; W o r d m a r k s \ W o r d M a r k _ S S _ & q u o t ;   & a m p ;   & # x A ;   I F ( O R ( { C o v e r T h e m e . S e l e c t e d   I t e m s } = & q u o t ; C o r a l & q u o t ; , { C o v e r T h e m e . S e l e c t e d   I t e m s } = & q u o t ; C h a r c o a l & q u o t ; ) , & # x A ;   I F ( C O N T A I N S ( F I E L D V A L U E ( { C o v e r T h e m e . S e l e c t e d   I t e m s }   & a m p ;   & q u o t ; B a c k . I m a g e P a t h & q u o t ; , & q u o t ; & q u o t ; ) , & q u o t ; P A R T & q u o t ; , & q u o t ; t r u e & q u o t ; , & q u o t ; f a l s e & q u o t ; , t r u e )   =   & q u o t ; t r u e & q u o t ; ,   & q u o t ; C o r a l & q u o t ; , & q u o t ; W h i t e & q u o t ; ) , & # x A ;   I F ( C O N T A I N S ( F I E L D V A L U E ( { C o v e r T h e m e . S e l e c t e d   I t e m s }   & a m p ;   & q u o t ; B a c k . I m a g e P a t h & q u o t ; , & q u o t ; & q u o t ; ) , & q u o t ; P A R T & q u o t ; , & q u o t ; t r u e & q u o t ; , & q u o t ; f a l s e & q u o t ; , t r u e )   =   & q u o t ; t r u e & q u o t ; ,   & q u o t ; W h i t e & q u o t ; , & q u o t ; C o r a l & q u o t ; ) )   & a m p ; & # x A ;   & q u o t ; . p n g & q u o t ; , & q u o t ; & q u o t ; ) & # x A ; ) ) "   f o r m a t E v a l u a t o r T y p e = " e x p r e s s i o n "   t e x t C a s e = " i g n o r e C a s e "   r e m o v e C o n t r o l = " f a l s e "   i g n o r e F o r m a t I f E m p t y = " f a l s e " >  
             < p a r a m e t e r s >  
                 < p a r a m e t e r   i d = " 6 5 c c 8 5 2 8 - 6 5 5 a - 4 c 0 1 - 8 5 1 4 - 5 2 6 c 5 e b 0 2 9 7 7 "   n a m e = " H e i g h t "   t y p e = " S y s t e m . S i n g l e ,   m s c o r l i b ,   V e r s i o n = 4 . 0 . 0 . 0 ,   C u l t u r e = n e u t r a l ,   P u b l i c K e y T o k e n = b 7 7 a 5 c 5 6 1 9 3 4 e 0 8 9 "   o r d e r = " 9 9 9 "   k e y = " h e i g h t "   v a l u e = " 0 "   g r o u p = " S i z e "   g r o u p O r d e r = " - 1 "   i s G e n e r a t e d = " f a l s e " / >  
                 < p a r a m e t e r   i d = " 5 2 3 4 d 5 7 b - d 5 a c - 4 0 a b - 9 5 f 1 - e d 4 b 9 8 6 3 5 6 9 2 "   n a m e = " W i d t h "   t y p e = " S y s t e m . S i n g l e ,   m s c o r l i b ,   V e r s i o n = 4 . 0 . 0 . 0 ,   C u l t u r e = n e u t r a l ,   P u b l i c K e y T o k e n = b 7 7 a 5 c 5 6 1 9 3 4 e 0 8 9 "   o r d e r = " 9 9 9 "   k e y = " w i d t h "   v a l u e = " 3 1 . 8 "   g r o u p = " S i z e "   g r o u p O r d e r = " - 1 "   i s G e n e r a t e d = " f a l s e " / >  
                 < p a r a m e t e r   i d = " 6 f d 8 3 e c 7 - 8 e 1 4 - 4 6 5 8 - b 5 a 0 - 8 a f 0 3 5 9 1 c e 7 9 "   n a m e = " L o c k   a s p e c t   r a t i o "   t y p e = " S y s t e m . B o o l e a n ,   m s c o r l i b ,   V e r s i o n = 4 . 0 . 0 . 0 ,   C u l t u r e = n e u t r a l ,   P u b l i c K e y T o k e n = b 7 7 a 5 c 5 6 1 9 3 4 e 0 8 9 "   o r d e r = " 9 9 9 "   k e y = " l o c k A s p e c t R a t i o "   v a l u e = " T r u e "   g r o u p O r d e r = " - 1 "   i s G e n e r a t e d = " f a l s e " / >  
                 < p a r a m e t e r   i d = " c b 7 e 5 0 a 7 - f f 7 f - 4 b 7 4 - a 3 8 2 - 9 7 4 f d 4 3 5 1 8 3 c "   n a m e = " F i e l d   i n d e x "   t y p e = " S y s t e m . I n t 3 2 ,   m s c o r l i b ,   V e r s i o n = 4 . 0 . 0 . 0 ,   C u l t u r e = n e u t r a l ,   P u b l i c K e y T o k e n = b 7 7 a 5 c 5 6 1 9 3 4 e 0 8 9 "   o r d e r = " 9 9 9 "   k e y = " i n d e x "   v a l u e = " "   g r o u p O r d e r = " - 1 "   i s G e n e r a t e d = " f a l s e " / >  
                 < p a r a m e t e r   i d = " f 5 5 3 0 0 2 a - 7 5 a f - 4 a 6 f - 9 d a 4 - 7 7 a 7 a c 9 4 4 e 0 5 "   n a m e = " U n i t   t y p e "   t y p e = " I p h e l i o n . O u t l i n e . C o r e . E n t i t i e s . U n i t T y p e ,   I p h e l i o n . O u t l i n e . C o r e ,   V e r s i o n = 1 . 7 . 7 . 3 ,   C u l t u r e = n e u t r a l ,   P u b l i c K e y T o k e n = n u l l "   o r d e r = " 1 "   k e y = " u n i t T y p e T y p e "   v a l u e = " M i l i m e t e r s "   g r o u p = " S i z e "   g r o u p O r d e r = " - 1 "   i s G e n e r a t e d = " f a l s e " / >  
                 < p a r a m e t e r   i d = " 6 2 c a 9 1 c 2 - 7 f 1 1 - 4 7 1 1 - 9 e 1 6 - 9 a 0 7 d b d 8 0 7 8 9 "   n a m e = " Z   o r d e r "   t y p e = " I p h e l i o n . O u t l i n e . P o w e r P o i n t . R e n d e r e r s . Z O r d e r ,   I p h e l i o n . O u t l i n e . P o w e r P o i n t ,   V e r s i o n = 1 . 7 . 7 . 3 ,   C u l t u r e = n e u t r a l ,   P u b l i c K e y T o k e n = n u l l "   o r d e r = " 4 "   k e y = " z O r d e r "   v a l u e = " N o n e "   g r o u p = " P o s i t i o n "   g r o u p O r d e r = " - 1 "   i s G e n e r a t e d = " f a l s e " / >  
                 < p a r a m e t e r   i d = " 7 f 8 0 6 9 3 8 - a 0 2 4 - 4 0 b 4 - 8 7 d 4 - 8 f c 6 8 d e 0 5 9 2 3 "   n a m e = " D e l e t e   i f   e m p t y "   t y p e = " S y s t e m . B o o l e a n ,   m s c o r l i b ,   V e r s i o n = 4 . 0 . 0 . 0 ,   C u l t u r e = n e u t r a l ,   P u b l i c K e y T o k e n = b 7 7 a 5 c 5 6 1 9 3 4 e 0 8 9 "   o r d e r = " 9 9 9 "   k e y = " d e l e t e I f E m p t y "   v a l u e = " F a l s e "   g r o u p O r d e r = " - 1 "   i s G e n e r a t e d = " f a l s e " / >  
                 < p a r a m e t e r   i d = " 8 4 4 9 4 8 f 2 - c f 1 b - 4 e 8 f - a c 7 5 - 8 5 4 d b 4 8 a 8 1 d c "   n a m e = " R e t a i n   s h a p e   s e t t i n g s "   t y p e = " S y s t e m . B o o l e a n ,   m s c o r l i b ,   V e r s i o n = 4 . 0 . 0 . 0 ,   C u l t u r e = n e u t r a l ,   P u b l i c K e y T o k e n = b 7 7 a 5 c 5 6 1 9 3 4 e 0 8 9 "   o r d e r = " 9 9 9 "   k e y = " r e t a i n S h a p e S e t t i n g s "   v a l u e = " F a l s e "   g r o u p O r d e r = " - 1 "   i s G e n e r a t e d = " f a l s e " / >  
             < / p a r a m e t e r s >  
         < / c o n t e n t C o n t r o l >  
         < c o n t e n t C o n t r o l   i d = " 3 2 6 0 c 4 c f - 9 2 6 e - 4 d 0 f - 9 c 4 d - 3 9 3 6 5 1 0 8 e 6 2 f "   n a m e = " 5   S e c o n d a r y C h a r c o a l "   a s s e m b l y = " I p h e l i o n . O u t l i n e . P o w e r P o i n t . D L L "   t y p e = " I p h e l i o n . O u t l i n e . P o w e r P o i n t . R e n d e r e r s . I m a g e R e n d e r e r "   o r d e r = " 2 "   a c t i v e = " t r u e "   e n t i t y I d = " 0 9 4 a 3 b 3 a - 5 2 e f - 4 8 4 8 - 9 6 f 7 - b 0 c e 0 4 b d e 2 e 8 "   f i e l d I d = " 6 0 1 2 4 0 4 c - d 3 6 8 - 4 5 b 8 - a 6 6 e - 7 a d 6 8 8 0 d 9 e 4 6 "   p a r e n t I d = " 0 0 0 0 0 0 0 0 - 0 0 0 0 - 0 0 0 0 - 0 0 0 0 - 0 0 0 0 0 0 0 0 0 0 0 0 "   l e v e l O r d e r = " 1 0 0 "   c o n t r o l T y p e = " p l a i n T e x t "   c o n t r o l E d i t T y p e = " i n l i n e "   e n c l o s i n g B o o k m a r k = " f a l s e "   f o r m a t = " I F ( { A l t e r n a t i v e W o r d m a r k s . V a l u e   F i e l d } = & q u o t ; T r u e & q u o t ; , & q u o t ; & q u o t ; , & # x A ; I F ( O R ( { C o u n t r y . R e f e r e n c e } = & q u o t ; C H N _ J U R & q u o t ; , { C o u n t r y . R e f e r e n c e } = & q u o t ; A R E _ J U R & q u o t ; , { C o u n t r y . R e f e r e n c e } = & q u o t ; Q A T _ J U R & q u o t ; ) , & # x A ;   { L a b e l s . F i l e   P a t h   -   P i t c h   L o c a l }   & a m p ;   & q u o t ; W o r d m a r k s \ W o r d M a r k _ & q u o t ;   & # x A ;   & a m p ;   { C o u n t r y . r e f e r e n c e }   & a m p ;   & q u o t ; _ C h a r c o a l . p n g & q u o t ; , & q u o t ; & q u o t ; ) ) "   f o r m a t E v a l u a t o r T y p e = " e x p r e s s i o n "   t e x t C a s e = " i g n o r e C a s e "   r e m o v e C o n t r o l = " f a l s e "   i g n o r e F o r m a t I f E m p t y = " f a l s e " >  
             < p a r a m e t e r s >  
                 < p a r a m e t e r   i d = " 4 8 7 4 1 d d f - 5 e 5 a - 4 a 8 1 - 9 5 5 b - e 9 d a 2 5 8 0 2 a 3 c "   n a m e = " H e i g h t "   t y p e = " S y s t e m . S i n g l e ,   m s c o r l i b ,   V e r s i o n = 4 . 0 . 0 . 0 ,   C u l t u r e = n e u t r a l ,   P u b l i c K e y T o k e n = b 7 7 a 5 c 5 6 1 9 3 4 e 0 8 9 "   o r d e r = " 9 9 9 "   k e y = " h e i g h t "   v a l u e = " 0 "   g r o u p = " S i z e "   g r o u p O r d e r = " - 1 "   i s G e n e r a t e d = " f a l s e " / >  
                 < p a r a m e t e r   i d = " 3 8 d 4 3 8 7 e - e 8 2 e - 4 8 7 d - b 8 f d - a e 4 4 6 1 6 4 f b e 7 "   n a m e = " W i d t h "   t y p e = " S y s t e m . S i n g l e ,   m s c o r l i b ,   V e r s i o n = 4 . 0 . 0 . 0 ,   C u l t u r e = n e u t r a l ,   P u b l i c K e y T o k e n = b 7 7 a 5 c 5 6 1 9 3 4 e 0 8 9 "   o r d e r = " 9 9 9 "   k e y = " w i d t h "   v a l u e = " 3 0 "   g r o u p = " S i z e "   g r o u p O r d e r = " - 1 "   i s G e n e r a t e d = " f a l s e " / >  
                 < p a r a m e t e r   i d = " f 5 3 4 8 b 7 2 - 9 d 2 3 - 4 7 4 8 - 8 f 2 b - 7 7 9 9 f c 7 4 2 1 2 6 "   n a m e = " L o c k   a s p e c t   r a t i o "   t y p e = " S y s t e m . B o o l e a n ,   m s c o r l i b ,   V e r s i o n = 4 . 0 . 0 . 0 ,   C u l t u r e = n e u t r a l ,   P u b l i c K e y T o k e n = b 7 7 a 5 c 5 6 1 9 3 4 e 0 8 9 "   o r d e r = " 9 9 9 "   k e y = " l o c k A s p e c t R a t i o "   v a l u e = " T r u e "   g r o u p O r d e r = " - 1 "   i s G e n e r a t e d = " f a l s e " / >  
                 < p a r a m e t e r   i d = " f 1 b 5 a 9 a 0 - a 6 b 4 - 4 3 e 5 - b d 4 7 - e b 1 3 0 a 8 6 a b 4 6 "   n a m e = " F i e l d   i n d e x "   t y p e = " S y s t e m . I n t 3 2 ,   m s c o r l i b ,   V e r s i o n = 4 . 0 . 0 . 0 ,   C u l t u r e = n e u t r a l ,   P u b l i c K e y T o k e n = b 7 7 a 5 c 5 6 1 9 3 4 e 0 8 9 "   o r d e r = " 9 9 9 "   k e y = " i n d e x "   v a l u e = " "   g r o u p O r d e r = " - 1 "   i s G e n e r a t e d = " f a l s e " / >  
                 < p a r a m e t e r   i d = " 5 a 0 7 f 2 4 7 - 4 2 2 8 - 4 0 f 1 - b 4 8 8 - 8 b a 8 2 f 4 3 9 7 4 f "   n a m e = " U n i t   t y p e "   t y p e = " I p h e l i o n . O u t l i n e . C o r e . E n t i t i e s . U n i t T y p e ,   I p h e l i o n . O u t l i n e . C o r e ,   V e r s i o n = 1 . 7 . 7 . 3 ,   C u l t u r e = n e u t r a l ,   P u b l i c K e y T o k e n = n u l l "   o r d e r = " 1 "   k e y = " u n i t T y p e T y p e "   v a l u e = " M i l i m e t e r s "   g r o u p = " S i z e "   g r o u p O r d e r = " - 1 "   i s G e n e r a t e d = " f a l s e " / >  
                 < p a r a m e t e r   i d = " 8 b a 3 d 0 6 4 - b d 6 d - 4 d 6 7 - a 5 b f - f 1 d 4 4 b 0 1 4 f b f "   n a m e = " Z   o r d e r "   t y p e = " I p h e l i o n . O u t l i n e . P o w e r P o i n t . R e n d e r e r s . Z O r d e r ,   I p h e l i o n . O u t l i n e . P o w e r P o i n t ,   V e r s i o n = 1 . 7 . 7 . 3 ,   C u l t u r e = n e u t r a l ,   P u b l i c K e y T o k e n = n u l l "   o r d e r = " 4 "   k e y = " z O r d e r "   v a l u e = " N o n e "   g r o u p = " P o s i t i o n "   g r o u p O r d e r = " - 1 "   i s G e n e r a t e d = " f a l s e " / >  
                 < p a r a m e t e r   i d = " f c e b 8 b 2 5 - d c 2 a - 4 1 5 9 - a 4 4 a - 4 8 c 5 d d b 4 a b 8 c "   n a m e = " D e l e t e   i f   e m p t y "   t y p e = " S y s t e m . B o o l e a n ,   m s c o r l i b ,   V e r s i o n = 4 . 0 . 0 . 0 ,   C u l t u r e = n e u t r a l ,   P u b l i c K e y T o k e n = b 7 7 a 5 c 5 6 1 9 3 4 e 0 8 9 "   o r d e r = " 9 9 9 "   k e y = " d e l e t e I f E m p t y "   v a l u e = " F a l s e "   g r o u p O r d e r = " - 1 "   i s G e n e r a t e d = " f a l s e " / >  
                 < p a r a m e t e r   i d = " 8 0 4 1 4 a b 2 - 8 0 c 5 - 4 a c 3 - a e 9 8 - 6 e a 2 3 a f 7 7 f 0 b "   n a m e = " R e t a i n   s h a p e   s e t t i n g s "   t y p e = " S y s t e m . B o o l e a n ,   m s c o r l i b ,   V e r s i o n = 4 . 0 . 0 . 0 ,   C u l t u r e = n e u t r a l ,   P u b l i c K e y T o k e n = b 7 7 a 5 c 5 6 1 9 3 4 e 0 8 9 "   o r d e r = " 9 9 9 "   k e y = " r e t a i n S h a p e S e t t i n g s "   v a l u e = " F a l s e "   g r o u p O r d e r = " - 1 "   i s G e n e r a t e d = " f a l s e " / >  
             < / p a r a m e t e r s >  
         < / c o n t e n t C o n t r o l >  
         < c o n t e n t C o n t r o l   i d = " 5 5 6 4 4 9 f e - 2 9 0 b - 4 c 8 a - 8 e 8 8 - f 9 7 e b 1 4 4 e 2 b 0 "   n a m e = " 5   S e c o n d a r y C o r a l "   a s s e m b l y = " I p h e l i o n . O u t l i n e . P o w e r P o i n t . D L L "   t y p e = " I p h e l i o n . O u t l i n e . P o w e r P o i n t . R e n d e r e r s . I m a g e R e n d e r e r "   o r d e r = " 2 "   a c t i v e = " t r u e "   e n t i t y I d = " 0 9 4 a 3 b 3 a - 5 2 e f - 4 8 4 8 - 9 6 f 7 - b 0 c e 0 4 b d e 2 e 8 "   f i e l d I d = " 6 0 1 2 4 0 4 c - d 3 6 8 - 4 5 b 8 - a 6 6 e - 7 a d 6 8 8 0 d 9 e 4 6 "   p a r e n t I d = " 0 0 0 0 0 0 0 0 - 0 0 0 0 - 0 0 0 0 - 0 0 0 0 - 0 0 0 0 0 0 0 0 0 0 0 0 "   l e v e l O r d e r = " 1 0 0 "   c o n t r o l T y p e = " p l a i n T e x t "   c o n t r o l E d i t T y p e = " i n l i n e "   e n c l o s i n g B o o k m a r k = " f a l s e "   f o r m a t = " I F ( { A l t e r n a t i v e W o r d m a r k s . V a l u e   F i e l d } = & q u o t ; T r u e & q u o t ; , & q u o t ; & q u o t ; , & # x A ; I F ( O R ( { C o u n t r y . R e f e r e n c e } = & q u o t ; C H N _ J U R & q u o t ; , { C o u n t r y . R e f e r e n c e } = & q u o t ; A R E _ J U R & q u o t ; , { C o u n t r y . R e f e r e n c e } = & q u o t ; Q A T _ J U R & q u o t ; ) , & # x A ;   { L a b e l s . F i l e   P a t h   -   P i t c h   L o c a l }   & a m p ;   & q u o t ; W o r d m a r k s \ W o r d M a r k _ & q u o t ;   & # x A ;   & a m p ;   { C o u n t r y . r e f e r e n c e }   & a m p ;   & q u o t ; _ C o r a l . p n g & q u o t ; , & q u o t ; & q u o t ; ) ) "   f o r m a t E v a l u a t o r T y p e = " e x p r e s s i o n "   t e x t C a s e = " i g n o r e C a s e "   r e m o v e C o n t r o l = " f a l s e "   i g n o r e F o r m a t I f E m p t y = " f a l s e " >  
             < p a r a m e t e r s >  
                 < p a r a m e t e r   i d = " f 8 a 3 3 b 3 4 - 7 d 7 4 - 4 5 5 a - 9 9 9 2 - 4 1 f 3 4 e 4 8 c 1 a 9 "   n a m e = " H e i g h t "   t y p e = " S y s t e m . S i n g l e ,   m s c o r l i b ,   V e r s i o n = 4 . 0 . 0 . 0 ,   C u l t u r e = n e u t r a l ,   P u b l i c K e y T o k e n = b 7 7 a 5 c 5 6 1 9 3 4 e 0 8 9 "   o r d e r = " 9 9 9 "   k e y = " h e i g h t "   v a l u e = " 0 "   g r o u p = " S i z e "   g r o u p O r d e r = " - 1 "   i s G e n e r a t e d = " f a l s e " / >  
                 < p a r a m e t e r   i d = " 9 d 5 e e e 8 1 - 6 8 e f - 4 6 a 4 - 9 c 8 8 - 8 4 8 0 e d 0 1 6 6 8 3 "   n a m e = " W i d t h "   t y p e = " S y s t e m . S i n g l e ,   m s c o r l i b ,   V e r s i o n = 4 . 0 . 0 . 0 ,   C u l t u r e = n e u t r a l ,   P u b l i c K e y T o k e n = b 7 7 a 5 c 5 6 1 9 3 4 e 0 8 9 "   o r d e r = " 9 9 9 "   k e y = " w i d t h "   v a l u e = " 3 0 "   g r o u p = " S i z e "   g r o u p O r d e r = " - 1 "   i s G e n e r a t e d = " f a l s e " / >  
                 < p a r a m e t e r   i d = " 7 c 7 5 d c d 0 - d 4 1 2 - 4 4 0 f - 8 e 7 3 - b b 6 0 9 5 c e 8 b c 5 "   n a m e = " L o c k   a s p e c t   r a t i o "   t y p e = " S y s t e m . B o o l e a n ,   m s c o r l i b ,   V e r s i o n = 4 . 0 . 0 . 0 ,   C u l t u r e = n e u t r a l ,   P u b l i c K e y T o k e n = b 7 7 a 5 c 5 6 1 9 3 4 e 0 8 9 "   o r d e r = " 9 9 9 "   k e y = " l o c k A s p e c t R a t i o "   v a l u e = " T r u e "   g r o u p O r d e r = " - 1 "   i s G e n e r a t e d = " f a l s e " / >  
                 < p a r a m e t e r   i d = " c 6 9 5 2 b 4 6 - e 9 a f - 4 a f c - a 7 7 e - c 2 8 c 0 8 0 f e a c 0 "   n a m e = " F i e l d   i n d e x "   t y p e = " S y s t e m . I n t 3 2 ,   m s c o r l i b ,   V e r s i o n = 4 . 0 . 0 . 0 ,   C u l t u r e = n e u t r a l ,   P u b l i c K e y T o k e n = b 7 7 a 5 c 5 6 1 9 3 4 e 0 8 9 "   o r d e r = " 9 9 9 "   k e y = " i n d e x "   v a l u e = " "   g r o u p O r d e r = " - 1 "   i s G e n e r a t e d = " f a l s e " / >  
                 < p a r a m e t e r   i d = " e e 5 7 1 7 d 1 - 8 c 6 b - 4 e 4 b - a 2 9 8 - f e e 8 9 e 5 8 7 4 e 3 "   n a m e = " U n i t   t y p e "   t y p e = " I p h e l i o n . O u t l i n e . C o r e . E n t i t i e s . U n i t T y p e ,   I p h e l i o n . O u t l i n e . C o r e ,   V e r s i o n = 1 . 7 . 7 . 3 ,   C u l t u r e = n e u t r a l ,   P u b l i c K e y T o k e n = n u l l "   o r d e r = " 1 "   k e y = " u n i t T y p e T y p e "   v a l u e = " M i l i m e t e r s "   g r o u p = " S i z e "   g r o u p O r d e r = " - 1 "   i s G e n e r a t e d = " f a l s e " / >  
                 < p a r a m e t e r   i d = " c 7 f 6 3 f b e - 5 8 2 2 - 4 e e a - 9 7 0 b - 2 7 0 5 2 2 d 3 c a e 6 "   n a m e = " Z   o r d e r "   t y p e = " I p h e l i o n . O u t l i n e . P o w e r P o i n t . R e n d e r e r s . Z O r d e r ,   I p h e l i o n . O u t l i n e . P o w e r P o i n t ,   V e r s i o n = 1 . 7 . 7 . 3 ,   C u l t u r e = n e u t r a l ,   P u b l i c K e y T o k e n = n u l l "   o r d e r = " 4 "   k e y = " z O r d e r "   v a l u e = " N o n e "   g r o u p = " P o s i t i o n "   g r o u p O r d e r = " - 1 "   i s G e n e r a t e d = " f a l s e " / >  
                 < p a r a m e t e r   i d = " c 6 a 2 e 1 9 d - 3 a 0 5 - 4 a 0 f - a e f 7 - 9 7 5 4 b d c 8 b 4 1 3 "   n a m e = " D e l e t e   i f   e m p t y "   t y p e = " S y s t e m . B o o l e a n ,   m s c o r l i b ,   V e r s i o n = 4 . 0 . 0 . 0 ,   C u l t u r e = n e u t r a l ,   P u b l i c K e y T o k e n = b 7 7 a 5 c 5 6 1 9 3 4 e 0 8 9 "   o r d e r = " 9 9 9 "   k e y = " d e l e t e I f E m p t y "   v a l u e = " F a l s e "   g r o u p O r d e r = " - 1 "   i s G e n e r a t e d = " f a l s e " / >  
                 < p a r a m e t e r   i d = " f 0 c 6 6 1 c d - 5 8 e 7 - 4 e 6 d - b a 0 0 - f 2 e 6 7 5 9 9 9 2 2 6 "   n a m e = " R e t a i n   s h a p e   s e t t i n g s "   t y p e = " S y s t e m . B o o l e a n ,   m s c o r l i b ,   V e r s i o n = 4 . 0 . 0 . 0 ,   C u l t u r e = n e u t r a l ,   P u b l i c K e y T o k e n = b 7 7 a 5 c 5 6 1 9 3 4 e 0 8 9 "   o r d e r = " 9 9 9 "   k e y = " r e t a i n S h a p e S e t t i n g s "   v a l u e = " F a l s e "   g r o u p O r d e r = " - 1 "   i s G e n e r a t e d = " f a l s e " / >  
             < / p a r a m e t e r s >  
         < / c o n t e n t C o n t r o l >  
     < / c o n t e n t C o n t r o l s >  
     < q u e s t i o n s >  
         < q u e s t i o n   i d = " 0 2 3 e d 7 e a - 5 0 6 6 - 4 3 e 3 - b 5 3 8 - d 5 7 d 9 7 8 3 c 6 8 2 "   n a m e = " T e m p l a t e "   a s s e m b l y = " I p h e l i o n . O u t l i n e . C o n t r o l s . d l l "   t y p e = " I p h e l i o n . O u t l i n e . C o n t r o l s . Q u e s t i o n C o n t r o l s . V i e w M o d e l s . D a t a F i e l d V i e w M o d e l "   o r d e r = " 0 "   a c t i v e = " t r u e "   g r o u p = " & l t ; D a t a & g t ; "   r e s u l t T y p e = " s i n g l e "   d i s p l a y T y p e = " A l l "   p a g e C o l u m n S p a n = " c o l u m n S p a n 6 "   p a r e n t I d = " 0 0 0 0 0 0 0 0 - 0 0 0 0 - 0 0 0 0 - 0 0 0 0 - 0 0 0 0 0 0 0 0 0 0 0 0 " >  
             < p a r a m e t e r s >  
                 < p a r a m e t e r   i d = " 2 a 6 e 0 c 9 1 - b 7 3 0 - 4 5 1 a - 9 8 1 8 - 2 6 5 b 3 5 e f 5 3 5 5 "   n a m e = " F i e l d s "   t y p e = " S y s t e m . S t r i n g ,   m s c o r l i b ,   V e r s i o n = 4 . 0 . 0 . 0 ,   C u l t u r e = n e u t r a l ,   P u b l i c K e y T o k e n = b 7 7 a 5 c 5 6 1 9 3 4 e 0 8 9 "   o r d e r = " 1 "   k e y = " f i e l d s "   v a l u e = " N a m e , "   a r g u m e n t = " I t e m L i s t C o n t r o l "   g r o u p O r d e r = " - 1 "   i s G e n e r a t e d = " f a l s e " / >  
             < / p a r a m e t e r s >  
         < / q u e s t i o n >  
         < q u e s t i o n   i d = " b 6 a 2 9 4 d b - f 6 e 6 - 4 4 1 1 - b 0 0 2 - b f 7 0 f 2 c f b 2 f 4 "   n a m e = " D M S "   a s s e m b l y = " I p h e l i o n . O u t l i n e . I n t e g r a t i o n . W o r k S i t e . d l l "   t y p e = " I p h e l i o n . O u t l i n e . I n t e g r a t i o n . W o r k S i t e . V i e w M o d e l s . S e l e c t W o r k S p a c e V i e w M o d e l "   o r d e r = " 0 "   a c t i v e = " t r u e "   g r o u p = " 1   M a i n "   r e s u l t T y p e = " s i n g l e "   d i s p l a y T y p e = " S t a r t u p "   p a g e C o l u m n S p a n = " c o l u m n S p a n 6 "   p a r e n t I d = " 0 0 0 0 0 0 0 0 - 0 0 0 0 - 0 0 0 0 - 0 0 0 0 - 0 0 0 0 0 0 0 0 0 0 0 0 " >  
             < p a r a m e t e r s >  
                 < p a r a m e t e r   i d = " 6 2 c e 5 9 1 0 - 8 9 7 c - 4 c 9 7 - 9 8 6 2 - 8 4 9 d 8 4 0 0 a e 2 3 "   n a m e = " D o c u m e n t   t y p e "   t y p e = " S y s t e m . S t r i n g ,   m s c o r l i b ,   V e r s i o n = 4 . 0 . 0 . 0 ,   C u l t u r e = n e u t r a l ,   P u b l i c K e y T o k e n = b 7 7 a 5 c 5 6 1 9 3 4 e 0 8 9 "   o r d e r = " 9 9 9 "   k e y = " d o c T y p e "   v a l u e = " P R E S "   g r o u p O r d e r = " - 1 "   i s G e n e r a t e d = " f a l s e " / >  
                 < p a r a m e t e r   i d = " c e e 0 1 4 d 3 - c 3 3 c - 4 9 1 f - b 2 2 c - 6 6 c 0 1 3 f e 9 7 9 6 "   n a m e = " D o c u m e n t   s u b - t y p e "   t y p e = " S y s t e m . S t r i n g ,   m s c o r l i b ,   V e r s i o n = 4 . 0 . 0 . 0 ,   C u l t u r e = n e u t r a l ,   P u b l i c K e y T o k e n = b 7 7 a 5 c 5 6 1 9 3 4 e 0 8 9 "   o r d e r = " 9 9 9 "   k e y = " d o c S u b T y p e "   v a l u e = " "   g r o u p O r d e r = " - 1 "   i s G e n e r a t e d = " f a l s e " / >  
                 < p a r a m e t e r   i d = " b a e 9 4 c 3 9 - c 7 5 d - 4 f 2 f - 8 3 f 7 - 2 7 5 7 d b 0 4 7 e 2 9 "   n a m e = " D o c   I d   f o r m a t "   t y p e = " S y s t e m . S t r i n g ,   m s c o r l i b ,   V e r s i o n = 4 . 0 . 0 . 0 ,   C u l t u r e = n e u t r a l ,   P u b l i c K e y T o k e n = b 7 7 a 5 c 5 6 1 9 3 4 e 0 8 9 "   o r d e r = " 9 9 9 "   k e y = " d o c I d F o r m a t "   v a l u e = " & l t ; ? x m l   v e r s i o n = & q u o t ; 1 . 0 & q u o t ;   e n c o d i n g = & q u o t ; u t f - 1 6 & q u o t ; ? & g t ; & # x A ; & l t ; f o r m a t S t r i n g   x m l n s : x s d = & q u o t ; h t t p : / / w w w . w 3 . o r g / 2 0 0 1 / X M L S c h e m a & q u o t ;   x m l n s : x s i = & q u o t ; h t t p : / / w w w . w 3 . o r g / 2 0 0 1 / X M L S c h e m a - i n s t a n c e & q u o t ; & g t ; & # x A ;     & l t ; t y p e & g t ; e x p r e s s i o n & l t ; / t y p e & g t ; & # x A ;     & l t ; t e x t & g t ; I F N O T E M P T Y ( { D M S . D o c N u m b e r } , & # x A ; { D M S . L i b r a r y }   & a m p ; a m p ;   & q u o t ; : & q u o t ;   & a m p ; a m p ;   { D M S . D o c N u m b e r }   & a m p ; a m p ;   & q u o t ; v & q u o t ;   & a m p ; a m p ;   { D M S . D o c V e r s i o n } , & q u o t ; & q u o t ; ) & l t ; / t e x t & g t ; & # x A ; & l t ; / f o r m a t S t r i n g & g t ; "   a r g u m e n t = " F o r m a t S t r i n g "   g r o u p O r d e r = " - 1 "   i s G e n e r a t e d = " f a l s e " / >  
                 < p a r a m e t e r   i d = " 2 6 6 a 8 8 3 2 - d 8 e f - 4 4 1 4 - a a c 4 - d 9 c 6 f f 8 7 9 a 5 c "   n a m e = " R e m e m b e r   w o r k s p a c e   a n d   f o l d e r "   t y p e = " S y s t e m . B o o l e a n ,   m s c o r l i b ,   V e r s i o n = 4 . 0 . 0 . 0 ,   C u l t u r e = n e u t r a l ,   P u b l i c K e y T o k e n = b 7 7 a 5 c 5 6 1 9 3 4 e 0 8 9 "   o r d e r = " 9 9 9 "   k e y = " r e m e m b e r W S "   v a l u e = " T r u e "   g r o u p O r d e r = " - 1 "   i s G e n e r a t e d = " f a l s e " / >  
                 < p a r a m e t e r   i d = " f 7 7 3 8 0 c d - 1 f d 7 - 4 c 7 9 - a 7 3 1 - f 5 b f 3 8 1 1 b c 3 1 "   n a m e = " R e m o v e   C l / M t   l e a d   z e r o s "   t y p e = " S y s t e m . B o o l e a n ,   m s c o r l i b ,   V e r s i o n = 4 . 0 . 0 . 0 ,   C u l t u r e = n e u t r a l ,   P u b l i c K e y T o k e n = b 7 7 a 5 c 5 6 1 9 3 4 e 0 8 9 "   o r d e r = " 9 9 9 "   k e y = " r e m o v e L e a d i n g Z e r o s "   v a l u e = " F a l s e "   g r o u p O r d e r = " - 1 "   i s G e n e r a t e d = " f a l s e " / >  
                 < p a r a m e t e r   i d = " 2 c 8 c 7 b 4 a - 7 6 1 6 - 4 3 4 8 - a e 7 e - 4 5 d 4 d 6 0 b 9 f 1 6 "   n a m e = " O r d e r   W o r k s p a c e s   a l p h a b e t i c a l l y "   t y p e = " S y s t e m . B o o l e a n ,   m s c o r l i b ,   V e r s i o n = 4 . 0 . 0 . 0 ,   C u l t u r e = n e u t r a l ,   P u b l i c K e y T o k e n = b 7 7 a 5 c 5 6 1 9 3 4 e 0 8 9 "   o r d e r = " 9 9 9 "   k e y = " o r d e r W o r k s p a c e s A l p h a b e t i c a l l y "   v a l u e = " F a l s e "   g r o u p O r d e r = " - 1 "   i s G e n e r a t e d = " f a l s e " / >  
                 < p a r a m e t e r   i d = " c e 9 4 2 1 2 0 - d d 1 e - 4 2 0 0 - a 6 1 2 - 2 b 1 e 1 7 8 3 d 4 e 8 "   n a m e = " D e f a u l t   f o l d e r "   t y p e = " S y s t e m . S t r i n g ,   m s c o r l i b ,   V e r s i o n = 4 . 0 . 0 . 0 ,   C u l t u r e = n e u t r a l ,   P u b l i c K e y T o k e n = b 7 7 a 5 c 5 6 1 9 3 4 e 0 8 9 "   o r d e r = " 9 9 9 "   k e y = " d e f a u l t F o l d e r "   v a l u e = " "   a r g u m e n t = " I t e m L i s t C o n t r o l "   g r o u p O r d e r = " - 1 "   i s G e n e r a t e d = " f a l s e " / >  
                 < p a r a m e t e r   i d = " 8 6 2 f 5 d 1 8 - 9 a 1 a - 4 a 0 1 - a 2 0 4 - 3 8 a d e d b d 9 1 f b "   n a m e = " D o   n o t   d i s p l a y   i f   v a l i d "   t y p e = " S y s t e m . B o o l e a n ,   m s c o r l i b ,   V e r s i o n = 4 . 0 . 0 . 0 ,   C u l t u r e = n e u t r a l ,   P u b l i c K e y T o k e n = b 7 7 a 5 c 5 6 1 9 3 4 e 0 8 9 "   o r d e r = " 9 9 9 "   k e y = " i n v i s i b l e I f V a l i d "   v a l u e = " F a l s e "   g r o u p O r d e r = " - 1 "   i s G e n e r a t e d = " f a l s e " / >  
                 < p a r a m e t e r   i d = " 5 9 c 3 5 3 c d - a f 0 1 - 4 a 9 a - 8 3 f 3 - c 9 6 7 d a b e e 9 d 3 "   n a m e = " S h o w   a u t h o r   l o o k u p "   t y p e = " S y s t e m . B o o l e a n ,   m s c o r l i b ,   V e r s i o n = 4 . 0 . 0 . 0 ,   C u l t u r e = n e u t r a l ,   P u b l i c K e y T o k e n = b 7 7 a 5 c 5 6 1 9 3 4 e 0 8 9 "   o r d e r = " 9 9 9 "   k e y = " s h o w A u t h o r "   v a l u e = " F a l s e "   g r o u p O r d e r = " - 1 "   i s G e n e r a t e d = " f a l s e " / >  
                 < p a r a m e t e r   i d = " 7 a 0 c 4 2 c 7 - b f e 0 - 4 5 3 8 - 8 3 b 9 - 2 2 0 4 a a 6 c 0 4 8 9 "   n a m e = " A u t h o r   f i e l d "   t y p e = " I p h e l i o n . O u t l i n e . M o d e l . E n t i t i e s . P a r a m e t e r F i e l d D e s c r i p t o r ,   I p h e l i o n . O u t l i n e . M o d e l ,   V e r s i o n = 1 . 7 . 7 . 3 ,   C u l t u r e = n e u t r a l ,   P u b l i c K e y T o k e n = n u l l "   o r d e r = " 9 9 9 "   k e y = " a u t h o r F i e l d "   v a l u e = " 0 8 3 d 5 a 5 f - 7 a 4 6 - 4 9 2 7 - a d 1 b - 2 e 7 1 0 3 f 3 6 8 b 1 | f 2 9 4 b 1 d 2 - 1 b 4 5 - 4 e 5 f - 9 4 c 4 - 2 9 5 3 e 5 1 5 0 1 3 7 "   g r o u p O r d e r = " - 1 "   i s G e n e r a t e d = " f a l s e " / >  
                 < p a r a m e t e r   i d = " 7 d c b 5 d 8 d - 5 7 1 7 - 4 7 9 b - a c 4 8 - b f f 2 0 6 4 9 6 a 1 9 "   n a m e = " S h o w   d o c u m e n t   t i t l e "   t y p e = " S y s t e m . B o o l e a n ,   m s c o r l i b ,   V e r s i o n = 4 . 0 . 0 . 0 ,   C u l t u r e = n e u t r a l ,   P u b l i c K e y T o k e n = b 7 7 a 5 c 5 6 1 9 3 4 e 0 8 9 "   o r d e r = " 9 9 9 "   k e y = " s h o w T i t l e "   v a l u e = " F a l s e "   g r o u p O r d e r = " - 1 "   i s G e n e r a t e d = " f a l s e " / >  
                 < p a r a m e t e r   i d = " e 4 9 8 0 1 a e - 4 0 8 c - 4 d 3 9 - b 4 f 5 - 6 b b 8 c 3 b c b e a f "   n a m e = " F o l d e r   l i s t   h e i g h t "   t y p e = " S y s t e m . N u l l a b l e ` 1 [ [ S y s t e m . I n t 3 2 ,   m s c o r l i b ,   V e r s i o n = 4 . 0 . 0 . 0 ,   C u l t u r e = n e u t r a l ,   P u b l i c K e y T o k e n = b 7 7 a 5 c 5 6 1 9 3 4 e 0 8 9 ] ] ,   m s c o r l i b ,   V e r s i o n = 4 . 0 . 0 . 0 ,   C u l t u r e = n e u t r a l ,   P u b l i c K e y T o k e n = b 7 7 a 5 c 5 6 1 9 3 4 e 0 8 9 "   o r d e r = " 9 9 9 "   k e y = " f o l d e r H e i g h t "   v a l u e = " "   g r o u p O r d e r = " - 1 "   i s G e n e r a t e d = " f a l s e " / >  
                 < p a r a m e t e r   i d = " f a d 6 f e 3 6 - 6 6 a f - 4 1 1 d - 8 d b 5 - 7 c 3 6 7 9 6 7 5 3 0 d "   n a m e = " S h o w   w o r k s p a c e s "   t y p e = " S y s t e m . B o o l e a n ,   m s c o r l i b ,   V e r s i o n = 4 . 0 . 0 . 0 ,   C u l t u r e = n e u t r a l ,   P u b l i c K e y T o k e n = b 7 7 a 5 c 5 6 1 9 3 4 e 0 8 9 "   o r d e r = " 9 9 9 "   k e y = " s h o w W o r k s p a c e s "   v a l u e = " T r u e "   g r o u p O r d e r = " - 1 "   i s G e n e r a t e d = " f a l s e " / >  
             < / p a r a m e t e r s >  
         < / q u e s t i o n >  
         < q u e s t i o n   i d = " 9 4 6 c e 9 4 c - 8 7 4 a - 4 0 0 c - a a a d - c 2 9 7 4 a 2 d 9 9 f c "   n a m e = " D o c T i t l e "   a s s e m b l y = " I p h e l i o n . O u t l i n e . C o n t r o l s . d l l "   t y p e = " I p h e l i o n . O u t l i n e . C o n t r o l s . Q u e s t i o n C o n t r o l s . V i e w M o d e l s . T e x t B o x V i e w M o d e l "   o r d e r = " 1 "   a c t i v e = " t r u e "   g r o u p = " 1   M a i n "   r e s u l t T y p e = " s i n g l e "   d i s p l a y T y p e = " S t a r t u p "   p a g e C o l u m n S p a n = " c o l u m n S p a n 6 "   p a r e n t I d = " 0 0 0 0 0 0 0 0 - 0 0 0 0 - 0 0 0 0 - 0 0 0 0 - 0 0 0 0 0 0 0 0 0 0 0 0 " >  
             < p a r a m e t e r s >  
                 < p a r a m e t e r   i d = " 1 3 f f 5 f 3 5 - e 6 e c - 4 5 a 8 - 9 6 2 1 - 6 2 3 b 0 5 6 d e 2 c 7 "   n a m e = " A l l o w   r e t u r n "   t y p e = " S y s t e m . B o o l e a n ,   m s c o r l i b ,   V e r s i o n = 4 . 0 . 0 . 0 ,   C u l t u r e = n e u t r a l ,   P u b l i c K e y T o k e n = b 7 7 a 5 c 5 6 1 9 3 4 e 0 8 9 "   o r d e r = " 9 9 9 "   k e y = " m u l t i l i n e "   v a l u e = " F a l s e "   g r o u p O r d e r = " - 1 "   i s G e n e r a t e d = " f a l s e " / >  
                 < p a r a m e t e r   i d = " 8 f d 1 6 d b a - b 7 1 8 - 4 8 b 6 - b 3 2 5 - 0 d 4 3 b c 2 a 6 c 6 c "   n a m e = " U s e r   p r o m p t "   t y p e = " S y s t e m . S t r i n g ,   m s c o r l i b ,   V e r s i o n = 4 . 0 . 0 . 0 ,   C u l t u r e = n e u t r a l ,   P u b l i c K e y T o k e n = b 7 7 a 5 c 5 6 1 9 3 4 e 0 8 9 "   o r d e r = " 9 9 9 "   k e y = " p r o m p t "   v a l u e = " & l t ; ? x m l   v e r s i o n = & q u o t ; 1 . 0 & q u o t ;   e n c o d i n g = & q u o t ; u t f - 1 6 & q u o t ; ? & g t ; & # x A ; & l t ; u i L o c a l i z e d S t r i n g   x m l n s : x s i = & q u o t ; h t t p : / / w w w . w 3 . o r g / 2 0 0 1 / X M L S c h e m a - i n s t a n c e & q u o t ;   x m l n s : x s d = & q u o t ; h t t p : / / w w w . w 3 . o r g / 2 0 0 1 / X M L S c h e m a & q u o t ; & g t ; & # x A ;     & l t ; t y p e & g t ; f i x e d & l t ; / t y p e & g t ; & # x A ;     & l t ; t e x t & g t ; D o c u m e n t   n a m e & l t ; / t e x t & g t ; & # x A ; & l t ; / u i L o c a l i z e d S t r i n g & g t ; "   a r g u m e n t = " U I L o c a l i z e d S t r i n g "   g r o u p O r d e r = " - 1 "   i s G e n e r a t e d = " f a l s e " / >  
                 < p a r a m e t e r   i d = " 9 7 a f 5 2 9 4 - d 4 7 8 - 4 c 4 b - 9 b b 7 - 1 0 e e 8 b 8 9 c 3 d 2 "   n a m e = " W i d t h   t y p e "   t y p e = " I p h e l i o n . O u t l i n e . M o d e l . I n t e r f a c e s . Q u e s t i o n C o n t r o l L a y o u t ,   I p h e l i o n . O u t l i n e . M o d e l ,   V e r s i o n = 1 . 7 . 7 . 3 ,   C u l t u r e = n e u t r a l ,   P u b l i c K e y T o k e n = n u l l "   o r d e r = " 9 9 9 "   k e y = " l a y o u t "   v a l u e = " F u l l "   g r o u p O r d e r = " - 1 "   i s G e n e r a t e d = " f a l s e " / >  
                 < p a r a m e t e r   i d = " 6 1 c 9 2 5 2 a - 3 0 f 7 - 4 a b 3 - 9 5 c 8 - 7 b 3 3 6 c c 9 1 9 8 b "   n a m e = " H e i g h t "   t y p e = " S y s t e m . I n t 3 2 ,   m s c o r l i b ,   V e r s i o n = 4 . 0 . 0 . 0 ,   C u l t u r e = n e u t r a l ,   P u b l i c K e y T o k e n = b 7 7 a 5 c 5 6 1 9 3 4 e 0 8 9 "   o r d e r = " 9 9 9 "   k e y = " h e i g h t "   v a l u e = " "   g r o u p O r d e r = " - 1 "   i s G e n e r a t e d = " f a l s e " / >  
                 < p a r a m e t e r   i d = " 8 1 6 e 8 c c e - 5 9 7 d - 4 5 8 e - 9 5 b 1 - e 7 f d 9 0 4 6 5 7 a 3 "   n a m e = " S e p a r a t e   l i n e s "   t y p e = " S y s t e m . B o o l e a n ,   m s c o r l i b ,   V e r s i o n = 4 . 0 . 0 . 0 ,   C u l t u r e = n e u t r a l ,   P u b l i c K e y T o k e n = b 7 7 a 5 c 5 6 1 9 3 4 e 0 8 9 "   o r d e r = " 9 9 9 "   k e y = " s p l i t L i n e s "   v a l u e = " F a l s e "   g r o u p O r d e r = " - 1 "   i s G e n e r a t e d = " f a l s e " / >  
                 < p a r a m e t e r   i d = " 4 6 9 c a 0 5 0 - 5 6 f 3 - 4 3 5 6 - b d 6 a - c c 9 2 e c 8 d c 0 b 1 "   n a m e = " W r a p   t e x t "   t y p e = " S y s t e m . B o o l e a n ,   m s c o r l i b ,   V e r s i o n = 4 . 0 . 0 . 0 ,   C u l t u r e = n e u t r a l ,   P u b l i c K e y T o k e n = b 7 7 a 5 c 5 6 1 9 3 4 e 0 8 9 "   o r d e r = " 9 9 9 "   k e y = " w r a p T e x t "   v a l u e = " T r u e "   g r o u p O r d e r = " - 1 "   i s G e n e r a t e d = " f a l s e " / >  
                 < p a r a m e t e r   i d = " a d 2 d 1 4 5 9 - 4 b 9 8 - 4 1 0 5 - a 0 b 6 - 3 0 c f b c 6 9 9 0 0 d "   n a m e = " R e m e m b e r   l a s t   v a l u e "   t y p e = " S y s t e m . B o o l e a n ,   m s c o r l i b ,   V e r s i o n = 4 . 0 . 0 . 0 ,   C u l t u r e = n e u t r a l ,   P u b l i c K e y T o k e n = b 7 7 a 5 c 5 6 1 9 3 4 e 0 8 9 "   o r d e r = " 9 9 9 "   k e y = " r e m e m b e r L a s t V a l u e "   v a l u e = " F a l s e "   g r o u p O r d e r = " - 1 "   i s G e n e r a t e d = " f a l s e " / >  
                 < p a r a m e t e r   i d = " a 5 d b a 8 3 a - 9 8 2 c - 4 9 7 e - 8 a e 5 - 5 9 d 6 8 9 0 0 0 e 7 e "   n a m e = " R e q u i r e d   f i e l d "   t y p e = " S y s t e m . B o o l e a n ,   m s c o r l i b ,   V e r s i o n = 4 . 0 . 0 . 0 ,   C u l t u r e = n e u t r a l ,   P u b l i c K e y T o k e n = b 7 7 a 5 c 5 6 1 9 3 4 e 0 8 9 "   o r d e r = " 9 9 9 "   k e y = " r e q u i r e d "   v a l u e = " T r u e "   g r o u p O r d e r = " - 1 "   i s G e n e r a t e d = " f a l s e " / >  
                 < p a r a m e t e r   i d = " 7 a 7 5 7 0 7 4 - e 9 8 b - 4 8 b 2 - a 2 0 c - 5 8 1 6 4 9 6 7 e 7 c f "   n a m e = " M a x   l e n g t h "   t y p e = " S y s t e m . N u l l a b l e ` 1 [ [ S y s t e m . I n t 3 2 ,   m s c o r l i b ,   V e r s i o n = 4 . 0 . 0 . 0 ,   C u l t u r e = n e u t r a l ,   P u b l i c K e y T o k e n = b 7 7 a 5 c 5 6 1 9 3 4 e 0 8 9 ] ] ,   m s c o r l i b ,   V e r s i o n = 4 . 0 . 0 . 0 ,   C u l t u r e = n e u t r a l ,   P u b l i c K e y T o k e n = b 7 7 a 5 c 5 6 1 9 3 4 e 0 8 9 "   o r d e r = " 9 9 9 "   k e y = " m a x L e n g t h "   v a l u e = " "   g r o u p O r d e r = " - 1 "   i s G e n e r a t e d = " f a l s e " / >  
             < / p a r a m e t e r s >  
         < / q u e s t i o n >  
         < q u e s t i o n   i d = " 5 8 d f c 1 a d - a a b 2 - 4 e 3 9 - a 8 2 3 - 0 8 d 6 4 7 c 0 1 9 0 c "   n a m e = " l b l O f f l i n e "   a s s e m b l y = " I p h e l i o n . O u t l i n e . C o n t r o l s . d l l "   t y p e = " I p h e l i o n . O u t l i n e . C o n t r o l s . Q u e s t i o n C o n t r o l s . V i e w M o d e l s . W i z a r d S e c t i o n H e a d i n g V i e w M o d e l "   o r d e r = " 2 "   a c t i v e = " t r u e "   g r o u p = " 1   M a i n "   r e s u l t T y p e = " s i n g l e "   d i s p l a y T y p e = " S t a r t u p "   p a g e C o l u m n S p a n = " c o l u m n S p a n 6 "   p a r e n t I d = " 0 0 0 0 0 0 0 0 - 0 0 0 0 - 0 0 0 0 - 0 0 0 0 - 0 0 0 0 0 0 0 0 0 0 0 0 " >  
             < p a r a m e t e r s >  
                 < p a r a m e t e r   i d = " 7 a 3 0 b b 5 8 - 5 1 3 e - 4 2 3 8 - b 7 8 f - 0 7 4 e 3 b f b 9 8 f 7 "   n a m e = " T e x t "   t y p e = " S y s t e m . S t r i n g ,   m s c o r l i b ,   V e r s i o n = 4 . 0 . 0 . 0 ,   C u l t u r e = n e u t r a l ,   P u b l i c K e y T o k e n = b 7 7 a 5 c 5 6 1 9 3 4 e 0 8 9 "   o r d e r = " 9 9 9 "   k e y = " t e x t "   v a l u e = " & l t ; ? x m l   v e r s i o n = & q u o t ; 1 . 0 & q u o t ;   e n c o d i n g = & q u o t ; u t f - 1 6 & q u o t ; ? & g t ; & # x A ; & l t ; u i L o c a l i z e d S t r i n g   x m l n s : x s i = & q u o t ; h t t p : / / w w w . w 3 . o r g / 2 0 0 1 / X M L S c h e m a - i n s t a n c e & q u o t ;   x m l n s : x s d = & q u o t ; h t t p : / / w w w . w 3 . o r g / 2 0 0 1 / X M L S c h e m a & q u o t ; & g t ; & # x A ;     & l t ; t y p e & g t ; l a b e l & l t ; / t y p e & g t ; & # x A ;     & l t ; t e x t & g t ; W i z a r d   -   o f f l i n e   l a b e l & l t ; / t e x t & g t ; & # x A ; & l t ; / u i L o c a l i z e d S t r i n g & g t ; "   a r g u m e n t = " U I L o c a l i z e d S t r i n g "   g r o u p O r d e r = " - 1 "   i s G e n e r a t e d = " f a l s e " / >  
                 < p a r a m e t e r   i d = " d c 8 d b 2 7 0 - c 4 f 4 - 4 b 1 2 - b e a 7 - 5 1 1 4 4 f 1 6 3 b 1 a "   n a m e = " T o p "   t y p e = " S y s t e m . I n t 3 2 ,   m s c o r l i b ,   V e r s i o n = 4 . 0 . 0 . 0 ,   C u l t u r e = n e u t r a l ,   P u b l i c K e y T o k e n = b 7 7 a 5 c 5 6 1 9 3 4 e 0 8 9 "   o r d e r = " 2 "   k e y = " t o p M a r g i n "   v a l u e = " 5 "   g r o u p = " M a r g i n "   g r o u p O r d e r = " - 1 "   i s G e n e r a t e d = " f a l s e " / >  
                 < p a r a m e t e r   i d = " 0 8 6 0 8 b 8 1 - 4 9 e d - 4 d f 7 - 8 7 1 1 - 8 3 9 6 f c b b 6 7 5 a "   n a m e = " B o t t o m "   t y p e = " S y s t e m . I n t 3 2 ,   m s c o r l i b ,   V e r s i o n = 4 . 0 . 0 . 0 ,   C u l t u r e = n e u t r a l ,   P u b l i c K e y T o k e n = b 7 7 a 5 c 5 6 1 9 3 4 e 0 8 9 "   o r d e r = " 3 "   k e y = " b o t t o m M a r g i n "   v a l u e = " "   g r o u p = " M a r g i n "   g r o u p O r d e r = " - 1 "   i s G e n e r a t e d = " f a l s e " / >  
                 < p a r a m e t e r   i d = " a 8 9 c b 0 b 9 - 2 4 d f - 4 7 2 6 - 9 b a 2 - c 2 b 5 5 0 b 4 b 9 2 d "   n a m e = " L e f t "   t y p e = " S y s t e m . I n t 3 2 ,   m s c o r l i b ,   V e r s i o n = 4 . 0 . 0 . 0 ,   C u l t u r e = n e u t r a l ,   P u b l i c K e y T o k e n = b 7 7 a 5 c 5 6 1 9 3 4 e 0 8 9 "   o r d e r = " 0 "   k e y = " l e f t m a r g i n "   v a l u e = " 1 0 "   g r o u p = " M a r g i n "   g r o u p O r d e r = " - 1 "   i s G e n e r a t e d = " f a l s e " / >  
                 < p a r a m e t e r   i d = " 3 1 6 b 9 6 a a - e 3 f 8 - 4 d d 6 - 8 d 7 0 - 9 c c 2 6 1 1 0 2 c 4 9 "   n a m e = " R i g h t "   t y p e = " S y s t e m . I n t 3 2 ,   m s c o r l i b ,   V e r s i o n = 4 . 0 . 0 . 0 ,   C u l t u r e = n e u t r a l ,   P u b l i c K e y T o k e n = b 7 7 a 5 c 5 6 1 9 3 4 e 0 8 9 "   o r d e r = " 1 "   k e y = " r i g h t M a r g i n "   v a l u e = " 1 0 "   g r o u p = " M a r g i n "   g r o u p O r d e r = " - 1 "   i s G e n e r a t e d = " f a l s e " / >  
                 < p a r a m e t e r   i d = " f 3 0 2 f e a d - 1 6 1 c - 4 6 1 a - a 9 6 8 - e 4 9 a d 1 0 0 3 c 2 e "   n a m e = " F o n t   s i z e "   t y p e = " S y s t e m . I n t 3 2 ,   m s c o r l i b ,   V e r s i o n = 4 . 0 . 0 . 0 ,   C u l t u r e = n e u t r a l ,   P u b l i c K e y T o k e n = b 7 7 a 5 c 5 6 1 9 3 4 e 0 8 9 "   o r d e r = " 9 9 9 "   k e y = " f o n t S i z e "   v a l u e = " 1 2 "   g r o u p O r d e r = " - 1 "   i s G e n e r a t e d = " f a l s e " / >  
                 < p a r a m e t e r   i d = " 5 e 8 9 2 6 0 6 - d 4 5 d - 4 0 c b - b 4 0 b - 7 9 1 3 a 0 2 2 3 3 7 e "   n a m e = " F o n t   b o l d "   t y p e = " S y s t e m . B o o l e a n ,   m s c o r l i b ,   V e r s i o n = 4 . 0 . 0 . 0 ,   C u l t u r e = n e u t r a l ,   P u b l i c K e y T o k e n = b 7 7 a 5 c 5 6 1 9 3 4 e 0 8 9 "   o r d e r = " 9 9 9 "   k e y = " f o n t B o l d "   v a l u e = " T r u e "   g r o u p O r d e r = " - 1 "   i s G e n e r a t e d = " f a l s e " / >  
                 < p a r a m e t e r   i d = " 7 b 9 7 1 4 2 c - 4 f a 7 - 4 1 b 5 - 9 b d f - 2 4 c 8 0 4 d c 0 b 8 8 "   n a m e = " F o n t   c o l o u r "   t y p e = " S y s t e m . S t r i n g ,   m s c o r l i b ,   V e r s i o n = 4 . 0 . 0 . 0 ,   C u l t u r e = n e u t r a l ,   P u b l i c K e y T o k e n = b 7 7 a 5 c 5 6 1 9 3 4 e 0 8 9 "   o r d e r = " 9 9 9 "   k e y = " f o n t C o l o u r "   v a l u e = " R e d "   a r g u m e n t = " S i n g l e L i n e "   g r o u p O r d e r = " - 1 "   i s G e n e r a t e d = " f a l s e " / >  
                 < p a r a m e t e r   i d = " 6 a 8 d 2 6 1 3 - 5 4 1 6 - 4 d 6 c - 8 2 0 c - 6 4 2 4 c 7 3 8 a 6 f 4 "   n a m e = " W r a p   t e x t "   t y p e = " S y s t e m . B o o l e a n ,   m s c o r l i b ,   V e r s i o n = 4 . 0 . 0 . 0 ,   C u l t u r e = n e u t r a l ,   P u b l i c K e y T o k e n = b 7 7 a 5 c 5 6 1 9 3 4 e 0 8 9 "   o r d e r = " 9 9 9 "   k e y = " w r a p T e x t "   v a l u e = " T r u e "   g r o u p O r d e r = " - 1 "   i s G e n e r a t e d = " f a l s e " / >  
                 < p a r a m e t e r   i d = " f 3 6 7 3 a 0 a - 5 7 2 3 - 4 b 7 3 - a f 2 c - 6 e 5 e c 1 e d c e 1 8 "   n a m e = " T e x t   a l i g n m e n t "   t y p e = " I p h e l i o n . O u t l i n e . C o n t r o l s . Q u e s t i o n C o n t r o l s . V i e w M o d e l s . H e a d i n g T e x t A l i g n m e n t ,   I p h e l i o n . O u t l i n e . C o n t r o l s ,   V e r s i o n = 1 . 7 . 7 . 3 ,   C u l t u r e = n e u t r a l ,   P u b l i c K e y T o k e n = n u l l "   o r d e r = " 9 9 9 "   k e y = " h A l i g n m e n t "   v a l u e = " L e f t "   g r o u p O r d e r = " - 1 "   i s G e n e r a t e d = " f a l s e " / >  
             < / p a r a m e t e r s >  
         < / q u e s t i o n >  
         < q u e s t i o n   i d = " 7 a b e 3 d 5 5 - 1 3 c 9 - 4 4 a 0 - 9 e 3 b - 6 f 7 a b 4 b c a 4 4 3 "   n a m e = " R H "   a s s e m b l y = " I p h e l i o n . O u t l i n e . C o n t r o l s . d l l "   t y p e = " I p h e l i o n . O u t l i n e . C o n t r o l s . Q u e s t i o n C o n t r o l s . V i e w M o d e l s . S t a c k C o n t a i n e r C o n t r o l V i e w M o d e l "   o r d e r = " 4 "   a c t i v e = " t r u e "   g r o u p = " 1   M a i n "   r e s u l t T y p e = " s i n g l e "   d i s p l a y T y p e = " A l l "   p a g e C o l u m n S p a n = " c o l u m n S p a n 2 "   p a r e n t I d = " 0 0 0 0 0 0 0 0 - 0 0 0 0 - 0 0 0 0 - 0 0 0 0 - 0 0 0 0 0 0 0 0 0 0 0 0 " >  
             < p a r a m e t e r s >  
                 < p a r a m e t e r   i d = " 1 5 a e 4 5 4 a - 4 2 a 1 - 4 d e b - 8 b a 0 - 4 3 6 8 e 1 7 3 f 8 0 f "   n a m e = " L e f t "   t y p e = " S y s t e m . B o o l e a n ,   m s c o r l i b ,   V e r s i o n = 4 . 0 . 0 . 0 ,   C u l t u r e = n e u t r a l ,   P u b l i c K e y T o k e n = b 7 7 a 5 c 5 6 1 9 3 4 e 0 8 9 "   o r d e r = " 0 "   k e y = " l e f t B o r d e r "   v a l u e = " F a l s e "   g r o u p = " B o r d e r   V i s i b i l i t y "   g r o u p O r d e r = " - 1 "   i s G e n e r a t e d = " f a l s e " / >  
                 < p a r a m e t e r   i d = " 1 3 c 6 4 0 d b - 8 0 c e - 4 0 f a - 8 2 d 6 - 8 0 6 8 e 2 6 2 4 7 b 9 "   n a m e = " R i g h t "   t y p e = " S y s t e m . B o o l e a n ,   m s c o r l i b ,   V e r s i o n = 4 . 0 . 0 . 0 ,   C u l t u r e = n e u t r a l ,   P u b l i c K e y T o k e n = b 7 7 a 5 c 5 6 1 9 3 4 e 0 8 9 "   o r d e r = " 1 "   k e y = " r i g h t B o r d e r "   v a l u e = " F a l s e "   g r o u p = " B o r d e r   V i s i b i l i t y "   g r o u p O r d e r = " - 1 "   i s G e n e r a t e d = " f a l s e " / >  
                 < p a r a m e t e r   i d = " 3 8 c 4 d 7 6 7 - 3 1 f 3 - 4 f e b - b 3 6 d - 3 a b 4 f c 6 4 f 7 9 5 "   n a m e = " T o p "   t y p e = " S y s t e m . B o o l e a n ,   m s c o r l i b ,   V e r s i o n = 4 . 0 . 0 . 0 ,   C u l t u r e = n e u t r a l ,   P u b l i c K e y T o k e n = b 7 7 a 5 c 5 6 1 9 3 4 e 0 8 9 "   o r d e r = " 2 "   k e y = " t o p B o r d e r "   v a l u e = " F a l s e "   g r o u p = " B o r d e r   V i s i b i l i t y "   g r o u p O r d e r = " - 1 "   i s G e n e r a t e d = " f a l s e " / >  
                 < p a r a m e t e r   i d = " 2 e d 8 4 b 7 9 - d 8 9 8 - 4 a 6 2 - b 2 b 9 - b 6 a 2 d 4 8 0 0 1 f 1 "   n a m e = " B o t t o m "   t y p e = " S y s t e m . B o o l e a n ,   m s c o r l i b ,   V e r s i o n = 4 . 0 . 0 . 0 ,   C u l t u r e = n e u t r a l ,   P u b l i c K e y T o k e n = b 7 7 a 5 c 5 6 1 9 3 4 e 0 8 9 "   o r d e r = " 3 "   k e y = " b o t t o m B o r d e r "   v a l u e = " F a l s e "   g r o u p = " B o r d e r   V i s i b i l i t y "   g r o u p O r d e r = " - 1 "   i s G e n e r a t e d = " f a l s e " / >  
                 < p a r a m e t e r   i d = " d 2 b 4 8 a 3 7 - a d c 5 - 4 f f 5 - 8 b 7 7 - 3 c 3 4 e 0 8 f 6 f 3 0 "   n a m e = " M a i n t a i n   c o l u m n   w i d t h s "   t y p e = " S y s t e m . B o o l e a n ,   m s c o r l i b ,   V e r s i o n = 4 . 0 . 0 . 0 ,   C u l t u r e = n e u t r a l ,   P u b l i c K e y T o k e n = b 7 7 a 5 c 5 6 1 9 3 4 e 0 8 9 "   o r d e r = " 9 9 9 "   k e y = " m a i n t a i n C o l u m n W i d t h s "   v a l u e = " T r u e "   g r o u p O r d e r = " - 1 "   i s G e n e r a t e d = " f a l s e " / >  
             < / p a r a m e t e r s >  
         < / q u e s t i o n >  
         < q u e s t i o n   i d = " 3 a 7 3 9 6 2 e - f 7 4 a - 4 6 e 8 - b d 1 0 - 1 4 8 e 4 0 c 1 c 2 9 a "   n a m e = " A l t e r n a t i v e W o r d m a r k s "   a s s e m b l y = " I p h e l i o n . O u t l i n e . C o n t r o l s . d l l "   t y p e = " I p h e l i o n . O u t l i n e . C o n t r o l s . Q u e s t i o n C o n t r o l s . V i e w M o d e l s . C h e c k B o x V i e w M o d e l "   o r d e r = " 0 "   a c t i v e = " t r u e "   g r o u p = " 1   M a i n "   r e s u l t T y p e = " s i n g l e "   d i s p l a y T y p e = " A l l "   p a g e C o l u m n S p a n = " c o l u m n S p a n 6 "   p a r e n t I d = " 7 a b e 3 d 5 5 - 1 3 c 9 - 4 4 a 0 - 9 e 3 b - 6 f 7 a b 4 b c a 4 4 3 " >  
             < p a r a m e t e r s >  
                 < p a r a m e t e r   i d = " 7 3 0 5 a a a 4 - 8 a e 8 - 4 2 1 6 - a 5 2 3 - 8 5 1 3 f 7 a 8 6 6 6 b "   n a m e = " U s e r   p r o m p t "   t y p e = " S y s t e m . S t r i n g ,   m s c o r l i b ,   V e r s i o n = 4 . 0 . 0 . 0 ,   C u l t u r e = n e u t r a l ,   P u b l i c K e y T o k e n = b 7 7 a 5 c 5 6 1 9 3 4 e 0 8 9 "   o r d e r = " 9 9 9 "   k e y = " p r o m p t "   v a l u e = " & l t ; ? x m l   v e r s i o n = & q u o t ; 1 . 0 & q u o t ;   e n c o d i n g = & q u o t ; u t f - 1 6 & q u o t ; ? & g t ; & # x A ; & l t ; u i L o c a l i z e d S t r i n g   x m l n s : x s i = & q u o t ; h t t p : / / w w w . w 3 . o r g / 2 0 0 1 / X M L S c h e m a - i n s t a n c e & q u o t ;   x m l n s : x s d = & q u o t ; h t t p : / / w w w . w 3 . o r g / 2 0 0 1 / X M L S c h e m a & q u o t ; & g t ; & # x A ;     & l t ; t y p e & g t ; f i x e d & l t ; / t y p e & g t ; & # x A ;     & l t ; t e x t & g t ; A l t e r n a t i v e   W o r d m a r k s & l t ; / t e x t & g t ; & # x A ; & l t ; / u i L o c a l i z e d S t r i n g & g t ; "   a r g u m e n t = " U I L o c a l i z e d S t r i n g "   g r o u p O r d e r = " - 1 "   i s G e n e r a t e d = " f a l s e " / >  
                 < p a r a m e t e r   i d = " f d 8 b b e d a - 6 e 9 8 - 4 4 a 0 - 8 a 4 6 - 0 7 1 b 4 1 6 a f b e a "   n a m e = " D o c u m e n t   t e x t   ( c h e c k e d ) "   t y p e = " S y s t e m . S t r i n g ,   m s c o r l i b ,   V e r s i o n = 4 . 0 . 0 . 0 ,   C u l t u r e = n e u t r a l ,   P u b l i c K e y T o k e n = b 7 7 a 5 c 5 6 1 9 3 4 e 0 8 9 "   o r d e r = " 9 9 9 "   k e y = " d o c u m e n t T e x t "   v a l u e = " & l t ; ? x m l   v e r s i o n = & q u o t ; 1 . 0 & q u o t ;   e n c o d i n g = & q u o t ; u t f - 1 6 & q u o t ; ? & g t ; & # x A ; & l t ; l o c a l i z e d S t r i n g   x m l n s : x s i = & q u o t ; h t t p : / / w w w . w 3 . o r g / 2 0 0 1 / X M L S c h e m a - i n s t a n c e & q u o t ;   x m l n s : x s d = & q u o t ; h t t p : / / w w w . w 3 . o r g / 2 0 0 1 / X M L S c h e m a & q u o t ; & g t ; & # x A ;     & l t ; t y p e & g t ; f i x e d & l t ; / t y p e & g t ; & # x A ;     & l t ; t e x t & g t ; T r u e & l t ; / t e x t & g t ; & # x A ; & l t ; / l o c a l i z e d S t r i n g & g t ; "   a r g u m e n t = " E x p r e s s i o n L o c a l i z e d S t r i n g "   g r o u p O r d e r = " - 1 "   i s G e n e r a t e d = " f a l s e " / >  
                 < p a r a m e t e r   i d = " 7 1 1 d f 1 9 a - 8 4 3 1 - 4 0 c 2 - 8 8 9 9 - e 7 4 2 f 2 2 f b 7 1 9 "   n a m e = " D o c u m e n t   t e x t   ( u n c h e c k e d ) "   t y p e = " S y s t e m . S t r i n g ,   m s c o r l i b ,   V e r s i o n = 4 . 0 . 0 . 0 ,   C u l t u r e = n e u t r a l ,   P u b l i c K e y T o k e n = b 7 7 a 5 c 5 6 1 9 3 4 e 0 8 9 "   o r d e r = " 9 9 9 "   k e y = " d o c u m e n t T e x t U n c h e c k e d "   v a l u e = " & l t ; ? x m l   v e r s i o n = & q u o t ; 1 . 0 & q u o t ;   e n c o d i n g = & q u o t ; u t f - 1 6 & q u o t ; ? & g t ; & # x A ; & l t ; l o c a l i z e d S t r i n g   x m l n s : x s i = & q u o t ; h t t p : / / w w w . w 3 . o r g / 2 0 0 1 / X M L S c h e m a - i n s t a n c e & q u o t ;   x m l n s : x s d = & q u o t ; h t t p : / / w w w . w 3 . o r g / 2 0 0 1 / X M L S c h e m a & q u o t ; & g t ; & # x A ;     & l t ; t y p e & g t ; f i x e d & l t ; / t y p e & g t ; & # x A ;     & l t ; t e x t & g t ; F a l s e & l t ; / t e x t & g t ; & # x A ; & l t ; / l o c a l i z e d S t r i n g & g t ; "   a r g u m e n t = " E x p r e s s i o n L o c a l i z e d S t r i n g "   g r o u p O r d e r = " - 1 "   i s G e n e r a t e d = " f a l s e " / >  
                 < p a r a m e t e r   i d = " a e 9 3 2 9 0 1 - 2 4 8 e - 4 5 5 8 - b f c 5 - 7 0 2 0 6 d c 6 6 2 3 5 "   n a m e = " D i s p l a y   c o n t e n t   v a l u e "   t y p e = " S y s t e m . B o o l e a n ,   m s c o r l i b ,   V e r s i o n = 4 . 0 . 0 . 0 ,   C u l t u r e = n e u t r a l ,   P u b l i c K e y T o k e n = b 7 7 a 5 c 5 6 1 9 3 4 e 0 8 9 "   o r d e r = " 9 9 9 "   k e y = " d i s p l a y C o n t e n t "   v a l u e = " F a l s e "   g r o u p O r d e r = " - 1 "   i s G e n e r a t e d = " f a l s e " / >  
                 < p a r a m e t e r   i d = " 7 d 7 9 b 5 8 7 - 7 b b c - 4 6 8 1 - 9 1 8 d - 9 b 8 a f 0 f b b 4 2 f "   n a m e = " U p d a t e   f r o m "   t y p e = " S y s t e m . S t r i n g ,   m s c o r l i b ,   V e r s i o n = 4 . 0 . 0 . 0 ,   C u l t u r e = n e u t r a l ,   P u b l i c K e y T o k e n = b 7 7 a 5 c 5 6 1 9 3 4 e 0 8 9 "   o r d e r = " 9 9 9 "   k e y = " u p d a t e F i e l d "   v a l u e = " "   a r g u m e n t = " F o r m a t S t r i n g "   g r o u p O r d e r = " - 1 "   i s G e n e r a t e d = " f a l s e " / >  
                 < p a r a m e t e r   i d = " 7 5 c 8 6 b 3 8 - 9 1 2 a - 4 f d a - 9 f 1 e - 2 3 0 b 5 2 f 8 8 6 e f "   n a m e = " R e m e m b e r   l a s t   v a l u e s "   t y p e = " S y s t e m . B o o l e a n ,   m s c o r l i b ,   V e r s i o n = 4 . 0 . 0 . 0 ,   C u l t u r e = n e u t r a l ,   P u b l i c K e y T o k e n = b 7 7 a 5 c 5 6 1 9 3 4 e 0 8 9 "   o r d e r = " 9 9 9 "   k e y = " r e m e m b e r L a s t V a l u e "   v a l u e = " F a l s e "   g r o u p O r d e r = " - 1 "   i s G e n e r a t e d = " f a l s e " / >  
             < / p a r a m e t e r s >  
         < / q u e s t i o n >  
         < q u e s t i o n   i d = " 3 7 f e 1 8 4 5 - c 0 f 6 - 4 4 f b - 9 4 a b - 9 2 2 c b 7 1 7 c 9 c a "   n a m e = " L H "   a s s e m b l y = " I p h e l i o n . O u t l i n e . C o n t r o l s . d l l "   t y p e = " I p h e l i o n . O u t l i n e . C o n t r o l s . Q u e s t i o n C o n t r o l s . V i e w M o d e l s . S t a c k C o n t a i n e r C o n t r o l V i e w M o d e l "   o r d e r = " 5 "   a c t i v e = " t r u e "   g r o u p = " 1   M a i n "   r e s u l t T y p e = " s i n g l e "   d i s p l a y T y p e = " A l l "   p a g e C o l u m n S p a n = " c o l u m n S p a n 4 "   p a r e n t I d = " 0 0 0 0 0 0 0 0 - 0 0 0 0 - 0 0 0 0 - 0 0 0 0 - 0 0 0 0 0 0 0 0 0 0 0 0 " >  
             < p a r a m e t e r s >  
                 < p a r a m e t e r   i d = " 5 0 7 f c 2 5 a - e c a d - 4 b d 9 - a a c 0 - 2 6 8 4 5 5 4 e 9 a 5 7 "   n a m e = " L e f t "   t y p e = " S y s t e m . B o o l e a n ,   m s c o r l i b ,   V e r s i o n = 4 . 0 . 0 . 0 ,   C u l t u r e = n e u t r a l ,   P u b l i c K e y T o k e n = b 7 7 a 5 c 5 6 1 9 3 4 e 0 8 9 "   o r d e r = " 0 "   k e y = " l e f t B o r d e r "   v a l u e = " F a l s e "   g r o u p = " B o r d e r   V i s i b i l i t y "   g r o u p O r d e r = " - 1 "   i s G e n e r a t e d = " f a l s e " / >  
                 < p a r a m e t e r   i d = " e a 6 8 1 f 1 f - 1 d e b - 4 d 5 0 - a 4 9 0 - 7 a 5 3 7 d 5 7 8 e 3 0 "   n a m e = " R i g h t "   t y p e = " S y s t e m . B o o l e a n ,   m s c o r l i b ,   V e r s i o n = 4 . 0 . 0 . 0 ,   C u l t u r e = n e u t r a l ,   P u b l i c K e y T o k e n = b 7 7 a 5 c 5 6 1 9 3 4 e 0 8 9 "   o r d e r = " 1 "   k e y = " r i g h t B o r d e r "   v a l u e = " F a l s e "   g r o u p = " B o r d e r   V i s i b i l i t y "   g r o u p O r d e r = " - 1 "   i s G e n e r a t e d = " f a l s e " / >  
                 < p a r a m e t e r   i d = " c e 1 5 9 5 e 4 - 1 0 b a - 4 3 8 5 - a 4 d 4 - 1 8 f 2 0 7 1 3 5 f 6 e "   n a m e = " T o p "   t y p e = " S y s t e m . B o o l e a n ,   m s c o r l i b ,   V e r s i o n = 4 . 0 . 0 . 0 ,   C u l t u r e = n e u t r a l ,   P u b l i c K e y T o k e n = b 7 7 a 5 c 5 6 1 9 3 4 e 0 8 9 "   o r d e r = " 2 "   k e y = " t o p B o r d e r "   v a l u e = " F a l s e "   g r o u p = " B o r d e r   V i s i b i l i t y "   g r o u p O r d e r = " - 1 "   i s G e n e r a t e d = " f a l s e " / >  
                 < p a r a m e t e r   i d = " e 9 2 d 7 f 5 f - 5 c 3 6 - 4 e 2 c - 8 5 d 1 - 2 9 f b e b 3 0 7 c e 8 "   n a m e = " B o t t o m "   t y p e = " S y s t e m . B o o l e a n ,   m s c o r l i b ,   V e r s i o n = 4 . 0 . 0 . 0 ,   C u l t u r e = n e u t r a l ,   P u b l i c K e y T o k e n = b 7 7 a 5 c 5 6 1 9 3 4 e 0 8 9 "   o r d e r = " 3 "   k e y = " b o t t o m B o r d e r "   v a l u e = " F a l s e "   g r o u p = " B o r d e r   V i s i b i l i t y "   g r o u p O r d e r = " - 1 "   i s G e n e r a t e d = " f a l s e " / >  
                 < p a r a m e t e r   i d = " e 4 8 9 e 5 2 d - 5 d 7 9 - 4 0 f 3 - 9 2 d 4 - d 4 8 d 1 4 3 0 f b c 5 "   n a m e = " M a i n t a i n   c o l u m n   w i d t h s "   t y p e = " S y s t e m . B o o l e a n ,   m s c o r l i b ,   V e r s i o n = 4 . 0 . 0 . 0 ,   C u l t u r e = n e u t r a l ,   P u b l i c K e y T o k e n = b 7 7 a 5 c 5 6 1 9 3 4 e 0 8 9 "   o r d e r = " 9 9 9 "   k e y = " m a i n t a i n C o l u m n W i d t h s "   v a l u e = " T r u e "   g r o u p O r d e r = " - 1 "   i s G e n e r a t e d = " f a l s e " / >  
             < / p a r a m e t e r s >  
         < / q u e s t i o n >  
         < q u e s t i o n   i d = " 8 0 1 7 7 e 7 f - 4 6 3 9 - 4 7 0 6 - 9 7 8 7 - 9 a 5 d c 1 6 b 5 1 a d "   n a m e = " C o v e r T h e m e "   a s s e m b l y = " I p h e l i o n . O u t l i n e . C o n t r o l s . d l l "   t y p e = " I p h e l i o n . O u t l i n e . C o n t r o l s . Q u e s t i o n C o n t r o l s . V i e w M o d e l s . S e l e c t i o n L i s t V i e w M o d e l "   o r d e r = " 0 "   a c t i v e = " t r u e "   g r o u p = " 1   M a i n "   r e s u l t T y p e = " s i n g l e "   d i s p l a y T y p e = " A l l "   p a g e C o l u m n S p a n = " c o l u m n S p a n 6 "   p a r e n t I d = " 3 7 f e 1 8 4 5 - c 0 f 6 - 4 4 f b - 9 4 a b - 9 2 2 c b 7 1 7 c 9 c a " >  
             < p a r a m e t e r s >  
                 < p a r a m e t e r   i d = " 7 9 1 e 6 9 8 0 - 9 f d 9 - 4 d f 9 - 8 5 8 7 - 2 b 4 1 6 4 4 7 0 6 b 5 "   n a m e = " U s e r   p r o m p t "   t y p e = " S y s t e m . S t r i n g ,   m s c o r l i b ,   V e r s i o n = 4 . 0 . 0 . 0 ,   C u l t u r e = n e u t r a l ,   P u b l i c K e y T o k e n = b 7 7 a 5 c 5 6 1 9 3 4 e 0 8 9 "   o r d e r = " 9 9 9 "   k e y = " p r o m p t "   v a l u e = " & l t ; ? x m l   v e r s i o n = & q u o t ; 1 . 0 & q u o t ;   e n c o d i n g = & q u o t ; u t f - 1 6 & q u o t ; ? & g t ; & # x A ; & l t ; u i L o c a l i z e d S t r i n g   x m l n s : x s i = & q u o t ; h t t p : / / w w w . w 3 . o r g / 2 0 0 1 / X M L S c h e m a - i n s t a n c e & q u o t ;   x m l n s : x s d = & q u o t ; h t t p : / / w w w . w 3 . o r g / 2 0 0 1 / X M L S c h e m a & q u o t ; & g t ; & # x A ;     & l t ; t y p e & g t ; f i x e d & l t ; / t y p e & g t ; & # x A ;     & l t ; t e x t & g t ; C o v e r   t h e m e & l t ; / t e x t & g t ; & # x A ; & l t ; / u i L o c a l i z e d S t r i n g & g t ; "   a r g u m e n t = " U I L o c a l i z e d S t r i n g "   g r o u p O r d e r = " - 1 "   i s G e n e r a t e d = " f a l s e " / >  
                 < p a r a m e t e r   i d = " 2 7 0 6 b 9 0 d - 2 5 5 5 - 4 9 f 0 - b 6 1 b - 7 5 f b b 2 a d 2 c b 8 "   n a m e = " W i d t h   t y p e "   t y p e = " I p h e l i o n . O u t l i n e . M o d e l . I n t e r f a c e s . Q u e s t i o n C o n t r o l L a y o u t ,   I p h e l i o n . O u t l i n e . M o d e l ,   V e r s i o n = 1 . 7 . 7 . 3 ,   C u l t u r e = n e u t r a l ,   P u b l i c K e y T o k e n = n u l l "   o r d e r = " 9 9 9 "   k e y = " l a y o u t "   v a l u e = " F u l l "   g r o u p O r d e r = " - 1 "   i s G e n e r a t e d = " f a l s e " / >  
                 < p a r a m e t e r   i d = " 6 7 f 2 d c 1 e - 9 c 7 b - 4 9 c e - a b b 2 - 3 7 1 6 d 8 d b 7 d 9 7 "   n a m e = " S e l e c t i o n   m o d e "   t y p e = " I p h e l i o n . O u t l i n e . C o n t r o l s . Q u e s t i o n C o n t r o l s . V i e w M o d e l s . Q u e s t i o n S e l e c t i o n M o d e ,   I p h e l i o n . O u t l i n e . C o n t r o l s ,   V e r s i o n = 1 . 7 . 7 . 3 ,   C u l t u r e = n e u t r a l ,   P u b l i c K e y T o k e n = n u l l "   o r d e r = " 9 9 9 "   k e y = " s e l e c t i o n M o d e "   v a l u e = " S i n g l e "   g r o u p O r d e r = " - 1 "   i s G e n e r a t e d = " f a l s e " / >  
                 < p a r a m e t e r   i d = " 9 b 9 a 5 6 d 8 - a a b 3 - 4 f 5 9 - a b 4 4 - e 5 f 9 7 c c 9 9 8 3 6 "   n a m e = " I t e m s   l i s t "   t y p e = " I p h e l i o n . O u t l i n e . M o d e l . E n t i t i e s . I n l i n e P a r a m e t e r E n t i t y C o l l e c t i o n ` 1 [ [ I p h e l i o n . O u t l i n e . M o d e l . E n t i t i e s . L o c a l i z e d K e y V a l u e P a r a m e t e r E n t i t y ,   I p h e l i o n . O u t l i n e . M o d e l ,   V e r s i o n = 1 . 7 . 7 . 3 ,   C u l t u r e = n e u t r a l ,   P u b l i c K e y T o k e n = n u l l ] ] ,   I p h e l i o n . O u t l i n e . M o d e l ,   V e r s i o n = 1 . 7 . 7 . 3 ,   C u l t u r e = n e u t r a l ,   P u b l i c K e y T o k e n = n u l l "   o r d e r = " 9 9 9 "   k e y = " i t e m L i s t "   v a l u e = " & l t ; ? x m l   v e r s i o n = & q u o t ; 1 . 0 & q u o t ;   e n c o d i n g = & q u o t ; u t f - 1 6 & q u o t ; ? & g t ; & # x A ; & l t ; X m l P a r a m e t e r   x m l n s : x s i = & q u o t ; h t t p : / / w w w . w 3 . o r g / 2 0 0 1 / X M L S c h e m a - i n s t a n c e & q u o t ;   x m l n s : x s d = & q u o t ; h t t p : / / w w w . w 3 . o r g / 2 0 0 1 / X M L S c h e m a & q u o t ; & g t ; & # x A ;     & l t ; p a r a m e t e r E n t i t i e s & g t ; & # x A ;         & l t ; p a r a m e t e r E n t i t y   x s i : t y p e = & q u o t ; L o c a l i z e d K e y V a l u e P a r a m e t e r E n t i t y & q u o t ;   k e y = & q u o t ; & a m p ; l t ; ? x m l   v e r s i o n = & a m p ; q u o t ; 1 . 0 & a m p ; q u o t ;   e n c o d i n g = & a m p ; q u o t ; u t f - 1 6 & a m p ; q u o t ; ? & a m p ; g t ; & a m p ; # x D ; & a m p ; # x A ; & a m p ; l t ; l o c a l i z e d S t r i n g   x m l n s : x s i = & a m p ; q u o t ; h t t p : / / w w w . w 3 . o r g / 2 0 0 1 / X M L S c h e m a - i n s t a n c e & a m p ; q u o t ;   x m l n s : x s d = & a m p ; q u o t ; h t t p : / / w w w . w 3 . o r g / 2 0 0 1 / X M L S c h e m a & a m p ; q u o t ; & a m p ; g t ; & a m p ; # x D ; & a m p ; # x A ;     & a m p ; l t ; t y p e & a m p ; g t ; f i x e d & a m p ; l t ; / t y p e & a m p ; g t ; & a m p ; # x D ; & a m p ; # x A ;     & a m p ; l t ; t e x t & a m p ; g t ; C o r a l & a m p ; l t ; / t e x t & a m p ; g t ; & a m p ; # x D ; & a m p ; # x A ; & a m p ; l t ; / l o c a l i z e d S t r i n g & a m p ; g t ; & q u o t ;   v a l u e = & q u o t ; & a m p ; l t ; ? x m l   v e r s i o n = & a m p ; q u o t ; 1 . 0 & a m p ; q u o t ;   e n c o d i n g = & a m p ; q u o t ; u t f - 1 6 & a m p ; q u o t ; ? & a m p ; g t ; & a m p ; # x D ; & a m p ; # x A ; & a m p ; l t ; l o c a l i z e d S t r i n g   x m l n s : x s i = & a m p ; q u o t ; h t t p : / / w w w . w 3 . o r g / 2 0 0 1 / X M L S c h e m a - i n s t a n c e & a m p ; q u o t ;   x m l n s : x s d = & a m p ; q u o t ; h t t p : / / w w w . w 3 . o r g / 2 0 0 1 / X M L S c h e m a & a m p ; q u o t ; & a m p ; g t ; & a m p ; # x D ; & a m p ; # x A ;     & a m p ; l t ; t y p e & a m p ; g t ; f i x e d & a m p ; l t ; / t y p e & a m p ; g t ; & a m p ; # x D ; & a m p ; # x A ;     & a m p ; l t ; t e x t & a m p ; g t ; C o r a l & a m p ; l t ; / t e x t & a m p ; g t ; & a m p ; # x D ; & a m p ; # x A ; & a m p ; l t ; / l o c a l i z e d S t r i n g & a m p ; g t ; & q u o t ;   i s S e l e c t e d = & q u o t ; f a l s e & q u o t ;   i n v e r t F i e l d V a l u e = & q u o t ; f a l s e & q u o t ;   / & g t ; & # x A ;         & l t ; p a r a m e t e r E n t i t y   x s i : t y p e = & q u o t ; L o c a l i z e d K e y V a l u e P a r a m e t e r E n t i t y & q u o t ;   k e y = & q u o t ; & a m p ; l t ; ? x m l   v e r s i o n = & a m p ; q u o t ; 1 . 0 & a m p ; q u o t ;   e n c o d i n g = & a m p ; q u o t ; u t f - 1 6 & a m p ; q u o t ; ? & a m p ; g t ; & a m p ; # x D ; & a m p ; # x A ; & a m p ; l t ; l o c a l i z e d S t r i n g   x m l n s : x s i = & a m p ; q u o t ; h t t p : / / w w w . w 3 . o r g / 2 0 0 1 / X M L S c h e m a - i n s t a n c e & a m p ; q u o t ;   x m l n s : x s d = & a m p ; q u o t ; h t t p : / / w w w . w 3 . o r g / 2 0 0 1 / X M L S c h e m a & a m p ; q u o t ; & a m p ; g t ; & a m p ; # x D ; & a m p ; # x A ;     & a m p ; l t ; t y p e & a m p ; g t ; f i x e d & a m p ; l t ; / t y p e & a m p ; g t ; & a m p ; # x D ; & a m p ; # x A ;     & a m p ; l t ; t e x t & a m p ; g t ; C h a r c o a l & a m p ; l t ; / t e x t & a m p ; g t ; & a m p ; # x D ; & a m p ; # x A ; & a m p ; l t ; / l o c a l i z e d S t r i n g & a m p ; g t ; & q u o t ;   v a l u e = & q u o t ; & a m p ; l t ; ? x m l   v e r s i o n = & a m p ; q u o t ; 1 . 0 & a m p ; q u o t ;   e n c o d i n g = & a m p ; q u o t ; u t f - 1 6 & a m p ; q u o t ; ? & a m p ; g t ; & a m p ; # x D ; & a m p ; # x A ; & a m p ; l t ; l o c a l i z e d S t r i n g   x m l n s : x s i = & a m p ; q u o t ; h t t p : / / w w w . w 3 . o r g / 2 0 0 1 / X M L S c h e m a - i n s t a n c e & a m p ; q u o t ;   x m l n s : x s d = & a m p ; q u o t ; h t t p : / / w w w . w 3 . o r g / 2 0 0 1 / X M L S c h e m a & a m p ; q u o t ; & a m p ; g t ; & a m p ; # x D ; & a m p ; # x A ;     & a m p ; l t ; t y p e & a m p ; g t ; f i x e d & a m p ; l t ; / t y p e & a m p ; g t ; & a m p ; # x D ; & a m p ; # x A ;     & a m p ; l t ; t e x t & a m p ; g t ; C h a r c o a l & a m p ; l t ; / t e x t & a m p ; g t ; & a m p ; # x D ; & a m p ; # x A ; & a m p ; l t ; / l o c a l i z e d S t r i n g & a m p ; g t ; & q u o t ;   i s S e l e c t e d = & q u o t ; f a l s e & q u o t ;   i n v e r t F i e l d V a l u e = & q u o t ; f a l s e & q u o t ;   / & g t ; & # x A ;         & l t ; p a r a m e t e r E n t i t y   x s i : t y p e = & q u o t ; L o c a l i z e d K e y V a l u e P a r a m e t e r E n t i t y & q u o t ;   k e y = & q u o t ; & a m p ; l t ; ? x m l   v e r s i o n = & a m p ; q u o t ; 1 . 0 & a m p ; q u o t ;   e n c o d i n g = & a m p ; q u o t ; u t f - 1 6 & a m p ; q u o t ; ? & a m p ; g t ; & a m p ; # x D ; & a m p ; # x A ; & a m p ; l t ; l o c a l i z e d S t r i n g   x m l n s : x s i = & a m p ; q u o t ; h t t p : / / w w w . w 3 . o r g / 2 0 0 1 / X M L S c h e m a - i n s t a n c e & a m p ; q u o t ;   x m l n s : x s d = & a m p ; q u o t ; h t t p : / / w w w . w 3 . o r g / 2 0 0 1 / X M L S c h e m a & a m p ; q u o t ; & a m p ; g t ; & a m p ; # x D ; & a m p ; # x A ;     & a m p ; l t ; t y p e & a m p ; g t ; f i x e d & a m p ; l t ; / t y p e & a m p ; g t ; & a m p ; # x D ; & a m p ; # x A ;     & a m p ; l t ; t e x t & a m p ; g t ; W h i t e & a m p ; l t ; / t e x t & a m p ; g t ; & a m p ; # x D ; & a m p ; # x A ; & a m p ; l t ; / l o c a l i z e d S t r i n g & a m p ; g t ; & q u o t ;   v a l u e = & q u o t ; & a m p ; l t ; ? x m l   v e r s i o n = & a m p ; q u o t ; 1 . 0 & a m p ; q u o t ;   e n c o d i n g = & a m p ; q u o t ; u t f - 1 6 & a m p ; q u o t ; ? & a m p ; g t ; & a m p ; # x D ; & a m p ; # x A ; & a m p ; l t ; l o c a l i z e d S t r i n g   x m l n s : x s i = & a m p ; q u o t ; h t t p : / / w w w . w 3 . o r g / 2 0 0 1 / X M L S c h e m a - i n s t a n c e & a m p ; q u o t ;   x m l n s : x s d = & a m p ; q u o t ; h t t p : / / w w w . w 3 . o r g / 2 0 0 1 / X M L S c h e m a & a m p ; q u o t ; & a m p ; g t ; & a m p ; # x D ; & a m p ; # x A ;     & a m p ; l t ; t y p e & a m p ; g t ; f i x e d & a m p ; l t ; / t y p e & a m p ; g t ; & a m p ; # x D ; & a m p ; # x A ;     & a m p ; l t ; t e x t & a m p ; g t ; W h i t e & a m p ; l t ; / t e x t & a m p ; g t ; & a m p ; # x D ; & a m p ; # x A ; & a m p ; l t ; / l o c a l i z e d S t r i n g & a m p ; g t ; & q u o t ;   i s S e l e c t e d = & q u o t ; f a l s e & q u o t ;   i n v e r t F i e l d V a l u e = & q u o t ; f a l s e & q u o t ;   / & g t ; & # x A ;     & l t ; / p a r a m e t e r E n t i t i e s & g t ; & # x A ; & l t ; / X m l P a r a m e t e r & g t ; "   g r o u p O r d e r = " - 1 "   i s G e n e r a t e d = " f a l s e " / >  
                 < p a r a m e t e r   i d = " 2 d 3 b 1 e f b - 7 6 2 f - 4 6 d d - a 1 3 b - 5 a e e 7 e 8 d 8 c a 9 "   n a m e = " M a x   s e l e c t i o n s "   t y p e = " S y s t e m . I n t 3 2 ,   m s c o r l i b ,   V e r s i o n = 4 . 0 . 0 . 0 ,   C u l t u r e = n e u t r a l ,   P u b l i c K e y T o k e n = b 7 7 a 5 c 5 6 1 9 3 4 e 0 8 9 "   o r d e r = " 9 9 9 "   k e y = " m a x S e l e c t e d "   v a l u e = " 1 "   g r o u p O r d e r = " - 1 "   i s G e n e r a t e d = " f a l s e " / >  
                 < p a r a m e t e r   i d = " f a 3 2 a 1 4 0 - 4 7 0 d - 4 2 6 a - 8 3 2 5 - 2 b e 4 4 d 2 a 0 d 5 d "   n a m e = " M i n   s e l e c t i o n s "   t y p e = " S y s t e m . I n t 3 2 ,   m s c o r l i b ,   V e r s i o n = 4 . 0 . 0 . 0 ,   C u l t u r e = n e u t r a l ,   P u b l i c K e y T o k e n = b 7 7 a 5 c 5 6 1 9 3 4 e 0 8 9 "   o r d e r = " 9 9 9 "   k e y = " m i n S e l e c t e d "   v a l u e = " 1 "   g r o u p O r d e r = " - 1 "   i s G e n e r a t e d = " f a l s e " / >  
                 < p a r a m e t e r   i d = " 9 e d 3 a 1 d e - 6 7 2 2 - 4 0 1 0 - a 3 2 0 - 1 e 3 f 4 7 d e 8 3 5 0 "   n a m e = " R e m e m b e r   l a s t   v a l u e s "   t y p e = " S y s t e m . B o o l e a n ,   m s c o r l i b ,   V e r s i o n = 4 . 0 . 0 . 0 ,   C u l t u r e = n e u t r a l ,   P u b l i c K e y T o k e n = b 7 7 a 5 c 5 6 1 9 3 4 e 0 8 9 "   o r d e r = " 9 9 9 "   k e y = " r e m e m b e r L a s t V a l u e "   v a l u e = " F a l s e "   g r o u p O r d e r = " - 1 "   i s G e n e r a t e d = " f a l s e " / >  
                 < p a r a m e t e r   i d = " 1 6 8 0 9 f 5 c - 5 0 c 5 - 4 b c 1 - b b 6 2 - a 5 5 d 7 5 8 6 0 e d c "   n a m e = " N u m b e r   o f   c o l u m n s "   t y p e = " I p h e l i o n . O u t l i n e . C o n t r o l s . Q u e s t i o n C o n t r o l s . V i e w M o d e l s . Q u e s t i o n C o l u m n s ,   I p h e l i o n . O u t l i n e . C o n t r o l s ,   V e r s i o n = 1 . 7 . 7 . 3 ,   C u l t u r e = n e u t r a l ,   P u b l i c K e y T o k e n = n u l l "   o r d e r = " 9 9 9 "   k e y = " n u m b e r O f C o l u m n s "   v a l u e = " T h r e e C o l u m n "   g r o u p O r d e r = " - 1 "   i s G e n e r a t e d = " f a l s e " / >  
             < / p a r a m e t e r s >  
         < / q u e s t i o n >  
         < q u e s t i o n   i d = " d 5 c 4 4 4 7 0 - e 0 2 c - 4 d a 7 - a f 0 8 - 0 4 f 2 c a 8 c d a b 5 "   n a m e = " A l t e r n a t i v e I m a g e s "   a s s e m b l y = " I p h e l i o n . O u t l i n e . C o n t r o l s . d l l "   t y p e = " I p h e l i o n . O u t l i n e . C o n t r o l s . Q u e s t i o n C o n t r o l s . V i e w M o d e l s . I m a g e L i s t V i e w M o d e l "   o r d e r = " 1 3 "   a c t i v e = " t r u e "   g r o u p = " 1   M a i n "   r e s u l t T y p e = " s i n g l e "   d i s p l a y T y p e = " A l l "   p a g e C o l u m n S p a n = " c o l u m n S p a n 6 "   p a r e n t I d = " 0 0 0 0 0 0 0 0 - 0 0 0 0 - 0 0 0 0 - 0 0 0 0 - 0 0 0 0 0 0 0 0 0 0 0 0 " >  
             < p a r a m e t e r s >  
                 < p a r a m e t e r   i d = " 9 e 8 c 2 b a 4 - c c 3 c - 4 b 8 9 - 8 f d 5 - 4 b 8 a 8 5 0 a 0 2 2 c "   n a m e = " I m a g e s   f o l d e r "   t y p e = " S y s t e m . S t r i n g ,   m s c o r l i b ,   V e r s i o n = 4 . 0 . 0 . 0 ,   C u l t u r e = n e u t r a l ,   P u b l i c K e y T o k e n = b 7 7 a 5 c 5 6 1 9 3 4 e 0 8 9 "   o r d e r = " 9 9 9 "   k e y = " i m a g e s F o l d e r "   v a l u e = " & l t ; ? x m l   v e r s i o n = & q u o t ; 1 . 0 & q u o t ;   e n c o d i n g = & q u o t ; u t f - 1 6 & q u o t ; ? & g t ; & # x A ; & l t ; f o r m a t S t r i n g   x m l n s : x s i = & q u o t ; h t t p : / / w w w . w 3 . o r g / 2 0 0 1 / X M L S c h e m a - i n s t a n c e & q u o t ;   x m l n s : x s d = & q u o t ; h t t p : / / w w w . w 3 . o r g / 2 0 0 1 / X M L S c h e m a & q u o t ; & g t ; & # x A ;     & l t ; t y p e & g t ; e x p r e s s i o n & l t ; / t y p e & g t ; & # x A ;     & l t ; t e x t & g t ; { L a b e l s . F i l e   P a t h   -   P i t c h   L o c a l }   & a m p ; a m p ;   & q u o t ; W o r d m a r k s \ A l t e r n a t i v e & q u o t ; & l t ; / t e x t & g t ; & # x A ; & l t ; / f o r m a t S t r i n g & g t ; "   a r g u m e n t = " F o r m a t S t r i n g "   g r o u p O r d e r = " - 1 "   i s G e n e r a t e d = " f a l s e " / >  
                 < p a r a m e t e r   i d = " 7 6 d 4 e 7 9 d - 9 6 f 6 - 4 5 9 f - a 2 8 8 - 1 7 5 d e 8 9 2 8 9 6 0 "   n a m e = " M a x   s e l e c t i o n s "   t y p e = " S y s t e m . I n t 3 2 ,   m s c o r l i b ,   V e r s i o n = 4 . 0 . 0 . 0 ,   C u l t u r e = n e u t r a l ,   P u b l i c K e y T o k e n = b 7 7 a 5 c 5 6 1 9 3 4 e 0 8 9 "   o r d e r = " 9 9 9 "   k e y = " m a x S e l e c t e d "   v a l u e = " 1 "   g r o u p O r d e r = " - 1 "   i s G e n e r a t e d = " f a l s e " / >  
                 < p a r a m e t e r   i d = " b d 2 e f d 8 9 - e c 7 d - 4 e c 4 - b d 7 f - 0 2 b d 8 5 4 0 2 f f c "   n a m e = " M i n   s e l e c t i o n s "   t y p e = " S y s t e m . I n t 3 2 ,   m s c o r l i b ,   V e r s i o n = 4 . 0 . 0 . 0 ,   C u l t u r e = n e u t r a l ,   P u b l i c K e y T o k e n = b 7 7 a 5 c 5 6 1 9 3 4 e 0 8 9 "   o r d e r = " 9 9 9 "   k e y = " m i n S e l e c t e d "   v a l u e = " 1 "   g r o u p O r d e r = " - 1 "   i s G e n e r a t e d = " f a l s e " / >  
                 < p a r a m e t e r   i d = " 9 1 4 9 7 2 a 3 - d d b 5 - 4 5 2 c - a 2 8 0 - a 3 5 4 b 5 7 1 f 6 9 0 "   n a m e = " U s e r   p r o m p t "   t y p e = " S y s t e m . S t r i n g ,   m s c o r l i b ,   V e r s i o n = 4 . 0 . 0 . 0 ,   C u l t u r e = n e u t r a l ,   P u b l i c K e y T o k e n = b 7 7 a 5 c 5 6 1 9 3 4 e 0 8 9 "   o r d e r = " 9 9 9 "   k e y = " p r o m p t "   v a l u e = " & l t ; ? x m l   v e r s i o n = & q u o t ; 1 . 0 & q u o t ;   e n c o d i n g = & q u o t ; u t f - 1 6 & q u o t ; ? & g t ; & # x A ; & l t ; u i L o c a l i z e d S t r i n g   x m l n s : x s i = & q u o t ; h t t p : / / w w w . w 3 . o r g / 2 0 0 1 / X M L S c h e m a - i n s t a n c e & q u o t ;   x m l n s : x s d = & q u o t ; h t t p : / / w w w . w 3 . o r g / 2 0 0 1 / X M L S c h e m a & q u o t ; & g t ; & # x A ;     & l t ; t y p e & g t ; f i x e d & l t ; / t y p e & g t ; & # x A ;     & l t ; t e x t   / & g t ; & # x A ; & l t ; / u i L o c a l i z e d S t r i n g & g t ; "   a r g u m e n t = " U I L o c a l i z e d S t r i n g "   g r o u p O r d e r = " - 1 "   i s G e n e r a t e d = " f a l s e " / >  
                 < p a r a m e t e r   i d = " 8 d 8 e 4 6 8 3 - b 9 2 c - 4 2 4 c - 9 7 1 8 - f f b b a d c 8 8 3 7 a "   n a m e = " H e i g h t "   t y p e = " S y s t e m . I n t 3 2 ,   m s c o r l i b ,   V e r s i o n = 4 . 0 . 0 . 0 ,   C u l t u r e = n e u t r a l ,   P u b l i c K e y T o k e n = b 7 7 a 5 c 5 6 1 9 3 4 e 0 8 9 "   o r d e r = " 9 9 9 "   k e y = " h e i g h t "   v a l u e = " 1 7 5 "   g r o u p O r d e r = " - 1 "   i s G e n e r a t e d = " f a l s e " / >  
                 < p a r a m e t e r   i d = " 0 e d 4 4 d f a - 9 d a f - 4 d e 4 - 8 4 d 2 - 9 9 1 a 2 e a e f 8 4 6 "   n a m e = " D e f a u l t   z o o m "   t y p e = " S y s t e m . I n t 3 2 ,   m s c o r l i b ,   V e r s i o n = 4 . 0 . 0 . 0 ,   C u l t u r e = n e u t r a l ,   P u b l i c K e y T o k e n = b 7 7 a 5 c 5 6 1 9 3 4 e 0 8 9 "   o r d e r = " 9 9 9 "   k e y = " z o o m "   v a l u e = " 1 5 0 "   g r o u p O r d e r = " - 1 "   i s G e n e r a t e d = " f a l s e " / >  
                 < p a r a m e t e r   i d = " 9 d c d 6 0 a 7 - 0 8 c 2 - 4 c 5 2 - b 7 0 1 - 3 c 3 4 8 1 f 4 f b c 9 "   n a m e = " A l l o w   u n s e l e c t   l a s t   i t e m "   t y p e = " S y s t e m . B o o l e a n ,   m s c o r l i b ,   V e r s i o n = 4 . 0 . 0 . 0 ,   C u l t u r e = n e u t r a l ,   P u b l i c K e y T o k e n = b 7 7 a 5 c 5 6 1 9 3 4 e 0 8 9 "   o r d e r = " 9 9 9 "   k e y = " u n s e l e c t L a s t "   v a l u e = " T r u e "   g r o u p O r d e r = " - 1 "   i s G e n e r a t e d = " f a l s e " / >  
                 < p a r a m e t e r   i d = " 5 7 f 1 e c 1 a - 5 1 c 0 - 4 3 7 c - 9 4 5 2 - 6 3 3 d 6 2 f f 7 5 3 c "   n a m e = " H i d e   f i l e   e x t e n s i o n "   t y p e = " S y s t e m . B o o l e a n ,   m s c o r l i b ,   V e r s i o n = 4 . 0 . 0 . 0 ,   C u l t u r e = n e u t r a l ,   P u b l i c K e y T o k e n = b 7 7 a 5 c 5 6 1 9 3 4 e 0 8 9 "   o r d e r = " 9 9 9 "   k e y = " h i d e F i l e E x t "   v a l u e = " T r u e "   g r o u p O r d e r = " - 1 "   i s G e n e r a t e d = " f a l s e " / >  
             < / p a r a m e t e r s >  
         < / q u e s t i o n >  
         < q u e s t i o n   i d = " 1 8 1 5 8 e 3 f - 7 9 1 8 - 4 1 8 8 - 8 b b 8 - e f 9 7 3 7 d a e 4 d d "   n a m e = " C o r a l C o v e r "   a s s e m b l y = " I p h e l i o n . O u t l i n e . C o n t r o l s . d l l "   t y p e = " I p h e l i o n . O u t l i n e . C o n t r o l s . Q u e s t i o n C o n t r o l s . V i e w M o d e l s . I m a g e L i s t V i e w M o d e l "   o r d e r = " 1 7 "   a c t i v e = " t r u e "   g r o u p = " 1   M a i n "   r e s u l t T y p e = " s i n g l e "   d i s p l a y T y p e = " A l l "   p a g e C o l u m n S p a n = " c o l u m n S p a n 6 "   p a r e n t I d = " 0 0 0 0 0 0 0 0 - 0 0 0 0 - 0 0 0 0 - 0 0 0 0 - 0 0 0 0 0 0 0 0 0 0 0 0 " >  
             < p a r a m e t e r s >  
                 < p a r a m e t e r   i d = " f e b 4 2 9 7 b - 1 9 f 3 - 4 6 c b - b 2 4 2 - b f 5 6 d 7 0 2 d 5 5 9 "   n a m e = " I m a g e s   f o l d e r "   t y p e = " S y s t e m . S t r i n g ,   m s c o r l i b ,   V e r s i o n = 4 . 0 . 0 . 0 ,   C u l t u r e = n e u t r a l ,   P u b l i c K e y T o k e n = b 7 7 a 5 c 5 6 1 9 3 4 e 0 8 9 "   o r d e r = " 9 9 9 "   k e y = " i m a g e s F o l d e r "   v a l u e = " & l t ; ? x m l   v e r s i o n = & q u o t ; 1 . 0 & q u o t ;   e n c o d i n g = & q u o t ; u t f - 1 6 & q u o t ; ? & g t ; & # x A ; & l t ; f o r m a t S t r i n g   x m l n s : x s i = & q u o t ; h t t p : / / w w w . w 3 . o r g / 2 0 0 1 / X M L S c h e m a - i n s t a n c e & q u o t ;   x m l n s : x s d = & q u o t ; h t t p : / / w w w . w 3 . o r g / 2 0 0 1 / X M L S c h e m a & q u o t ; & g t ; & # x A ;     & l t ; t y p e & g t ; e x p r e s s i o n & l t ; / t y p e & g t ; & # x A ;     & l t ; t e x t & g t ; { L a b e l s . F i l e   P a t h   -   P i t c h   L o c a l }   & a m p ; a m p ;   & q u o t ; \ C o v e r s \ L a n d s c a p e \ C o r a l \ & q u o t ; & l t ; / t e x t & g t ; & # x A ; & l t ; / f o r m a t S t r i n g & g t ; "   a r g u m e n t = " F o r m a t S t r i n g "   g r o u p O r d e r = " - 1 "   i s G e n e r a t e d = " f a l s e " / >  
                 < p a r a m e t e r   i d = " 9 2 f d 2 7 7 c - b e 4 9 - 4 6 a 7 - 9 b f 2 - d c 3 8 c f 2 a 9 6 f 4 "   n a m e = " M a x   s e l e c t i o n s "   t y p e = " S y s t e m . I n t 3 2 ,   m s c o r l i b ,   V e r s i o n = 4 . 0 . 0 . 0 ,   C u l t u r e = n e u t r a l ,   P u b l i c K e y T o k e n = b 7 7 a 5 c 5 6 1 9 3 4 e 0 8 9 "   o r d e r = " 9 9 9 "   k e y = " m a x S e l e c t e d "   v a l u e = " 1 "   g r o u p O r d e r = " - 1 "   i s G e n e r a t e d = " f a l s e " / >  
                 < p a r a m e t e r   i d = " 4 b 2 5 6 5 2 1 - f c 9 a - 4 b 9 6 - a d c 1 - a d d 6 4 c c f 1 f 9 f "   n a m e = " M i n   s e l e c t i o n s "   t y p e = " S y s t e m . I n t 3 2 ,   m s c o r l i b ,   V e r s i o n = 4 . 0 . 0 . 0 ,   C u l t u r e = n e u t r a l ,   P u b l i c K e y T o k e n = b 7 7 a 5 c 5 6 1 9 3 4 e 0 8 9 "   o r d e r = " 9 9 9 "   k e y = " m i n S e l e c t e d "   v a l u e = " 1 "   g r o u p O r d e r = " - 1 "   i s G e n e r a t e d = " f a l s e " / >  
                 < p a r a m e t e r   i d = " b 9 5 a 9 5 3 5 - 5 7 a 8 - 4 c 6 0 - b 6 7 e - 5 5 c a f a 7 3 a 1 e f "   n a m e = " U s e r   p r o m p t "   t y p e = " S y s t e m . S t r i n g ,   m s c o r l i b ,   V e r s i o n = 4 . 0 . 0 . 0 ,   C u l t u r e = n e u t r a l ,   P u b l i c K e y T o k e n = b 7 7 a 5 c 5 6 1 9 3 4 e 0 8 9 "   o r d e r = " 9 9 9 "   k e y = " p r o m p t "   v a l u e = " & l t ; ? x m l   v e r s i o n = & q u o t ; 1 . 0 & q u o t ;   e n c o d i n g = & q u o t ; u t f - 1 6 & q u o t ; ? & g t ; & # x A ; & l t ; u i L o c a l i z e d S t r i n g   x m l n s : x s i = & q u o t ; h t t p : / / w w w . w 3 . o r g / 2 0 0 1 / X M L S c h e m a - i n s t a n c e & q u o t ;   x m l n s : x s d = & q u o t ; h t t p : / / w w w . w 3 . o r g / 2 0 0 1 / X M L S c h e m a & q u o t ; & g t ; & # x A ;     & l t ; t y p e & g t ; f i x e d & l t ; / t y p e & g t ; & # x A ;     & l t ; t e x t & g t ; C o r a l   c o v e r   i m a g e & l t ; / t e x t & g t ; & # x A ; & l t ; / u i L o c a l i z e d S t r i n g & g t ; "   a r g u m e n t = " U I L o c a l i z e d S t r i n g "   g r o u p O r d e r = " - 1 "   i s G e n e r a t e d = " f a l s e " / >  
                 < p a r a m e t e r   i d = " c 4 9 a 7 4 0 5 - 6 8 5 b - 4 e 4 8 - 9 2 8 f - 1 1 4 8 7 a f a 2 5 b b "   n a m e = " H e i g h t "   t y p e = " S y s t e m . I n t 3 2 ,   m s c o r l i b ,   V e r s i o n = 4 . 0 . 0 . 0 ,   C u l t u r e = n e u t r a l ,   P u b l i c K e y T o k e n = b 7 7 a 5 c 5 6 1 9 3 4 e 0 8 9 "   o r d e r = " 9 9 9 "   k e y = " h e i g h t "   v a l u e = " 1 7 5 "   g r o u p O r d e r = " - 1 "   i s G e n e r a t e d = " f a l s e " / >  
                 < p a r a m e t e r   i d = " b 6 4 b 6 d b 8 - f e d 0 - 4 c f c - 8 c d a - 4 6 d 6 3 d e 9 3 3 b b "   n a m e = " D e f a u l t   z o o m "   t y p e = " S y s t e m . I n t 3 2 ,   m s c o r l i b ,   V e r s i o n = 4 . 0 . 0 . 0 ,   C u l t u r e = n e u t r a l ,   P u b l i c K e y T o k e n = b 7 7 a 5 c 5 6 1 9 3 4 e 0 8 9 "   o r d e r = " 9 9 9 "   k e y = " z o o m "   v a l u e = " 1 5 0 "   g r o u p O r d e r = " - 1 "   i s G e n e r a t e d = " f a l s e " / >  
                 < p a r a m e t e r   i d = " 3 3 6 5 4 8 5 d - 3 f 8 6 - 4 4 0 8 - b 8 b c - f 4 e 2 8 0 c f 4 8 7 5 "   n a m e = " A l l o w   u n s e l e c t   l a s t   i t e m "   t y p e = " S y s t e m . B o o l e a n ,   m s c o r l i b ,   V e r s i o n = 4 . 0 . 0 . 0 ,   C u l t u r e = n e u t r a l ,   P u b l i c K e y T o k e n = b 7 7 a 5 c 5 6 1 9 3 4 e 0 8 9 "   o r d e r = " 9 9 9 "   k e y = " u n s e l e c t L a s t "   v a l u e = " T r u e "   g r o u p O r d e r = " - 1 "   i s G e n e r a t e d = " f a l s e " / >  
                 < p a r a m e t e r   i d = " 2 c 1 4 4 1 6 e - e 2 0 5 - 4 b 8 f - a 2 f c - 3 d a 7 5 7 1 7 0 3 b 7 "   n a m e = " H i d e   f i l e   e x t e n s i o n "   t y p e = " S y s t e m . B o o l e a n ,   m s c o r l i b ,   V e r s i o n = 4 . 0 . 0 . 0 ,   C u l t u r e = n e u t r a l ,   P u b l i c K e y T o k e n = b 7 7 a 5 c 5 6 1 9 3 4 e 0 8 9 "   o r d e r = " 9 9 9 "   k e y = " h i d e F i l e E x t "   v a l u e = " T r u e "   g r o u p O r d e r = " - 1 "   i s G e n e r a t e d = " f a l s e " / >  
             < / p a r a m e t e r s >  
         < / q u e s t i o n >  
         < q u e s t i o n   i d = " 4 b 4 2 9 c a b - 6 e e f - 4 0 6 b - b 1 7 c - a c 8 0 d 9 5 2 5 e 8 5 "   n a m e = " C h a r c o a l C o v e r "   a s s e m b l y = " I p h e l i o n . O u t l i n e . C o n t r o l s . d l l "   t y p e = " I p h e l i o n . O u t l i n e . C o n t r o l s . Q u e s t i o n C o n t r o l s . V i e w M o d e l s . I m a g e L i s t V i e w M o d e l "   o r d e r = " 1 8 "   a c t i v e = " t r u e "   g r o u p = " 1   M a i n "   r e s u l t T y p e = " s i n g l e "   d i s p l a y T y p e = " A l l "   p a g e C o l u m n S p a n = " c o l u m n S p a n 6 "   p a r e n t I d = " 0 0 0 0 0 0 0 0 - 0 0 0 0 - 0 0 0 0 - 0 0 0 0 - 0 0 0 0 0 0 0 0 0 0 0 0 " >  
             < p a r a m e t e r s >  
                 < p a r a m e t e r   i d = " 5 9 1 2 e 1 d f - 6 1 8 4 - 4 2 9 6 - a 3 7 2 - c 5 5 d 1 a 7 f 0 5 2 a "   n a m e = " I m a g e s   f o l d e r "   t y p e = " S y s t e m . S t r i n g ,   m s c o r l i b ,   V e r s i o n = 4 . 0 . 0 . 0 ,   C u l t u r e = n e u t r a l ,   P u b l i c K e y T o k e n = b 7 7 a 5 c 5 6 1 9 3 4 e 0 8 9 "   o r d e r = " 9 9 9 "   k e y = " i m a g e s F o l d e r "   v a l u e = " & l t ; ? x m l   v e r s i o n = & q u o t ; 1 . 0 & q u o t ;   e n c o d i n g = & q u o t ; u t f - 1 6 & q u o t ; ? & g t ; & # x A ; & l t ; f o r m a t S t r i n g   x m l n s : x s i = & q u o t ; h t t p : / / w w w . w 3 . o r g / 2 0 0 1 / X M L S c h e m a - i n s t a n c e & q u o t ;   x m l n s : x s d = & q u o t ; h t t p : / / w w w . w 3 . o r g / 2 0 0 1 / X M L S c h e m a & q u o t ; & g t ; & # x A ;     & l t ; t y p e & g t ; e x p r e s s i o n & l t ; / t y p e & g t ; & # x A ;     & l t ; t e x t & g t ; { L a b e l s . F i l e   P a t h   -   P i t c h   L o c a l }   & a m p ; a m p ;   & q u o t ; \ C o v e r s \ L a n d s c a p e \ C h a r c o a l \ & q u o t ; & l t ; / t e x t & g t ; & # x A ; & l t ; / f o r m a t S t r i n g & g t ; "   a r g u m e n t = " F o r m a t S t r i n g "   g r o u p O r d e r = " - 1 "   i s G e n e r a t e d = " f a l s e " / >  
                 < p a r a m e t e r   i d = " 2 c a 2 7 e 3 e - 1 f 4 3 - 4 f c 5 - 8 c 8 e - 2 8 6 7 a d 2 c b f 1 5 "   n a m e = " M a x   s e l e c t i o n s "   t y p e = " S y s t e m . I n t 3 2 ,   m s c o r l i b ,   V e r s i o n = 4 . 0 . 0 . 0 ,   C u l t u r e = n e u t r a l ,   P u b l i c K e y T o k e n = b 7 7 a 5 c 5 6 1 9 3 4 e 0 8 9 "   o r d e r = " 9 9 9 "   k e y = " m a x S e l e c t e d "   v a l u e = " 1 "   g r o u p O r d e r = " - 1 "   i s G e n e r a t e d = " f a l s e " / >  
                 < p a r a m e t e r   i d = " e 3 5 1 5 a 4 7 - 5 0 4 3 - 4 f 9 5 - 9 e 9 5 - 3 9 9 7 c 2 a 1 4 1 4 8 "   n a m e = " M i n   s e l e c t i o n s "   t y p e = " S y s t e m . I n t 3 2 ,   m s c o r l i b ,   V e r s i o n = 4 . 0 . 0 . 0 ,   C u l t u r e = n e u t r a l ,   P u b l i c K e y T o k e n = b 7 7 a 5 c 5 6 1 9 3 4 e 0 8 9 "   o r d e r = " 9 9 9 "   k e y = " m i n S e l e c t e d "   v a l u e = " 1 "   g r o u p O r d e r = " - 1 "   i s G e n e r a t e d = " f a l s e " / >  
                 < p a r a m e t e r   i d = " 8 6 e 1 3 2 3 4 - 3 4 c e - 4 e 9 4 - b a c 6 - 5 f 2 c a 5 4 2 5 3 e 6 "   n a m e = " U s e r   p r o m p t "   t y p e = " S y s t e m . S t r i n g ,   m s c o r l i b ,   V e r s i o n = 4 . 0 . 0 . 0 ,   C u l t u r e = n e u t r a l ,   P u b l i c K e y T o k e n = b 7 7 a 5 c 5 6 1 9 3 4 e 0 8 9 "   o r d e r = " 9 9 9 "   k e y = " p r o m p t "   v a l u e = " & l t ; ? x m l   v e r s i o n = & q u o t ; 1 . 0 & q u o t ;   e n c o d i n g = & q u o t ; u t f - 1 6 & q u o t ; ? & g t ; & # x A ; & l t ; u i L o c a l i z e d S t r i n g   x m l n s : x s i = & q u o t ; h t t p : / / w w w . w 3 . o r g / 2 0 0 1 / X M L S c h e m a - i n s t a n c e & q u o t ;   x m l n s : x s d = & q u o t ; h t t p : / / w w w . w 3 . o r g / 2 0 0 1 / X M L S c h e m a & q u o t ; & g t ; & # x A ;     & l t ; t y p e & g t ; f i x e d & l t ; / t y p e & g t ; & # x A ;     & l t ; t e x t & g t ; C h a r c o a l   c o v e r   i m a g e s & l t ; / t e x t & g t ; & # x A ; & l t ; / u i L o c a l i z e d S t r i n g & g t ; "   a r g u m e n t = " U I L o c a l i z e d S t r i n g "   g r o u p O r d e r = " - 1 "   i s G e n e r a t e d = " f a l s e " / >  
                 < p a r a m e t e r   i d = " c 2 7 4 c 2 d c - f 2 7 8 - 4 5 2 7 - 9 e 4 9 - d 2 0 8 6 6 3 4 4 c 5 5 "   n a m e = " H e i g h t "   t y p e = " S y s t e m . I n t 3 2 ,   m s c o r l i b ,   V e r s i o n = 4 . 0 . 0 . 0 ,   C u l t u r e = n e u t r a l ,   P u b l i c K e y T o k e n = b 7 7 a 5 c 5 6 1 9 3 4 e 0 8 9 "   o r d e r = " 9 9 9 "   k e y = " h e i g h t "   v a l u e = " 1 7 5 "   g r o u p O r d e r = " - 1 "   i s G e n e r a t e d = " f a l s e " / >  
                 < p a r a m e t e r   i d = " 4 0 2 9 7 9 e 6 - 4 e 2 4 - 4 f 1 c - 8 4 a 8 - 6 f c 1 0 4 9 3 8 4 5 8 "   n a m e = " D e f a u l t   z o o m "   t y p e = " S y s t e m . I n t 3 2 ,   m s c o r l i b ,   V e r s i o n = 4 . 0 . 0 . 0 ,   C u l t u r e = n e u t r a l ,   P u b l i c K e y T o k e n = b 7 7 a 5 c 5 6 1 9 3 4 e 0 8 9 "   o r d e r = " 9 9 9 "   k e y = " z o o m "   v a l u e = " 1 5 0 "   g r o u p O r d e r = " - 1 "   i s G e n e r a t e d = " f a l s e " / >  
                 < p a r a m e t e r   i d = " b d e 2 6 0 3 5 - 7 d 5 7 - 4 6 9 7 - b a 7 6 - 8 9 6 d 3 b 2 3 0 5 a e "   n a m e = " A l l o w   u n s e l e c t   l a s t   i t e m "   t y p e = " S y s t e m . B o o l e a n ,   m s c o r l i b ,   V e r s i o n = 4 . 0 . 0 . 0 ,   C u l t u r e = n e u t r a l ,   P u b l i c K e y T o k e n = b 7 7 a 5 c 5 6 1 9 3 4 e 0 8 9 "   o r d e r = " 9 9 9 "   k e y = " u n s e l e c t L a s t "   v a l u e = " T r u e "   g r o u p O r d e r = " - 1 "   i s G e n e r a t e d = " f a l s e " / >  
                 < p a r a m e t e r   i d = " c e e c a c f 2 - 3 f 9 7 - 4 e 7 f - b 9 1 e - 0 0 d 1 e 9 6 e 1 c b 7 "   n a m e = " H i d e   f i l e   e x t e n s i o n "   t y p e = " S y s t e m . B o o l e a n ,   m s c o r l i b ,   V e r s i o n = 4 . 0 . 0 . 0 ,   C u l t u r e = n e u t r a l ,   P u b l i c K e y T o k e n = b 7 7 a 5 c 5 6 1 9 3 4 e 0 8 9 "   o r d e r = " 9 9 9 "   k e y = " h i d e F i l e E x t "   v a l u e = " T r u e "   g r o u p O r d e r = " - 1 "   i s G e n e r a t e d = " f a l s e " / >  
             < / p a r a m e t e r s >  
         < / q u e s t i o n >  
         < q u e s t i o n   i d = " c f 2 5 1 2 f b - 8 a 7 c - 4 4 e 1 - 9 2 a a - a a 8 c d 2 e 3 1 6 c 4 "   n a m e = " W h i t e C o v e r "   a s s e m b l y = " I p h e l i o n . O u t l i n e . C o n t r o l s . d l l "   t y p e = " I p h e l i o n . O u t l i n e . C o n t r o l s . Q u e s t i o n C o n t r o l s . V i e w M o d e l s . I m a g e L i s t V i e w M o d e l "   o r d e r = " 1 9 "   a c t i v e = " t r u e "   g r o u p = " 1   M a i n "   r e s u l t T y p e = " s i n g l e "   d i s p l a y T y p e = " A l l "   p a g e C o l u m n S p a n = " c o l u m n S p a n 6 "   p a r e n t I d = " 0 0 0 0 0 0 0 0 - 0 0 0 0 - 0 0 0 0 - 0 0 0 0 - 0 0 0 0 0 0 0 0 0 0 0 0 " >  
             < p a r a m e t e r s >  
                 < p a r a m e t e r   i d = " d 9 2 a 1 a 7 1 - 3 e 0 8 - 4 9 4 5 - a f 2 3 - 6 b f 5 2 5 3 c b 9 3 a "   n a m e = " I m a g e s   f o l d e r "   t y p e = " S y s t e m . S t r i n g ,   m s c o r l i b ,   V e r s i o n = 4 . 0 . 0 . 0 ,   C u l t u r e = n e u t r a l ,   P u b l i c K e y T o k e n = b 7 7 a 5 c 5 6 1 9 3 4 e 0 8 9 "   o r d e r = " 9 9 9 "   k e y = " i m a g e s F o l d e r "   v a l u e = " & l t ; ? x m l   v e r s i o n = & q u o t ; 1 . 0 & q u o t ;   e n c o d i n g = & q u o t ; u t f - 1 6 & q u o t ; ? & g t ; & # x A ; & l t ; f o r m a t S t r i n g   x m l n s : x s i = & q u o t ; h t t p : / / w w w . w 3 . o r g / 2 0 0 1 / X M L S c h e m a - i n s t a n c e & q u o t ;   x m l n s : x s d = & q u o t ; h t t p : / / w w w . w 3 . o r g / 2 0 0 1 / X M L S c h e m a & q u o t ; & g t ; & # x A ;     & l t ; t y p e & g t ; e x p r e s s i o n & l t ; / t y p e & g t ; & # x A ;     & l t ; t e x t & g t ; { L a b e l s . F i l e   P a t h   -   P i t c h   L o c a l }   & a m p ; a m p ;   & q u o t ; \ C o v e r s \ L a n d s c a p e \ W h i t e \ & q u o t ; & l t ; / t e x t & g t ; & # x A ; & l t ; / f o r m a t S t r i n g & g t ; "   a r g u m e n t = " F o r m a t S t r i n g "   g r o u p O r d e r = " - 1 "   i s G e n e r a t e d = " f a l s e " / >  
                 < p a r a m e t e r   i d = " 3 9 0 a e 1 8 a - 6 4 0 2 - 4 4 6 f - 9 e 8 5 - 3 e 4 b 4 f d b 6 1 5 8 "   n a m e = " M a x   s e l e c t i o n s "   t y p e = " S y s t e m . I n t 3 2 ,   m s c o r l i b ,   V e r s i o n = 4 . 0 . 0 . 0 ,   C u l t u r e = n e u t r a l ,   P u b l i c K e y T o k e n = b 7 7 a 5 c 5 6 1 9 3 4 e 0 8 9 "   o r d e r = " 9 9 9 "   k e y = " m a x S e l e c t e d "   v a l u e = " 1 "   g r o u p O r d e r = " - 1 "   i s G e n e r a t e d = " f a l s e " / >  
                 < p a r a m e t e r   i d = " 1 f 2 0 d 4 e 4 - 7 c 2 d - 4 7 9 f - b a 7 7 - a 2 c 5 3 d e c c 0 d 1 "   n a m e = " M i n   s e l e c t i o n s "   t y p e = " S y s t e m . I n t 3 2 ,   m s c o r l i b ,   V e r s i o n = 4 . 0 . 0 . 0 ,   C u l t u r e = n e u t r a l ,   P u b l i c K e y T o k e n = b 7 7 a 5 c 5 6 1 9 3 4 e 0 8 9 "   o r d e r = " 9 9 9 "   k e y = " m i n S e l e c t e d "   v a l u e = " 1 "   g r o u p O r d e r = " - 1 "   i s G e n e r a t e d = " f a l s e " / >  
                 < p a r a m e t e r   i d = " 5 4 d f e 3 4 3 - a b e 3 - 4 a 2 1 - b 7 8 f - e 7 5 e 1 4 3 0 4 e 9 e "   n a m e = " U s e r   p r o m p t "   t y p e = " S y s t e m . S t r i n g ,   m s c o r l i b ,   V e r s i o n = 4 . 0 . 0 . 0 ,   C u l t u r e = n e u t r a l ,   P u b l i c K e y T o k e n = b 7 7 a 5 c 5 6 1 9 3 4 e 0 8 9 "   o r d e r = " 9 9 9 "   k e y = " p r o m p t "   v a l u e = " & l t ; ? x m l   v e r s i o n = & q u o t ; 1 . 0 & q u o t ;   e n c o d i n g = & q u o t ; u t f - 1 6 & q u o t ; ? & g t ; & # x A ; & l t ; u i L o c a l i z e d S t r i n g   x m l n s : x s i = & q u o t ; h t t p : / / w w w . w 3 . o r g / 2 0 0 1 / X M L S c h e m a - i n s t a n c e & q u o t ;   x m l n s : x s d = & q u o t ; h t t p : / / w w w . w 3 . o r g / 2 0 0 1 / X M L S c h e m a & q u o t ; & g t ; & # x A ;     & l t ; t y p e & g t ; f i x e d & l t ; / t y p e & g t ; & # x A ;     & l t ; t e x t & g t ; W h i t e   c o v e r   i m a g e s & l t ; / t e x t & g t ; & # x A ; & l t ; / u i L o c a l i z e d S t r i n g & g t ; "   a r g u m e n t = " U I L o c a l i z e d S t r i n g "   g r o u p O r d e r = " - 1 "   i s G e n e r a t e d = " f a l s e " / >  
                 < p a r a m e t e r   i d = " f e c b 2 4 c 4 - 4 c 6 0 - 4 7 a 5 - 8 8 5 4 - c 5 e d f 0 a 0 6 a d b "   n a m e = " H e i g h t "   t y p e = " S y s t e m . I n t 3 2 ,   m s c o r l i b ,   V e r s i o n = 4 . 0 . 0 . 0 ,   C u l t u r e = n e u t r a l ,   P u b l i c K e y T o k e n = b 7 7 a 5 c 5 6 1 9 3 4 e 0 8 9 "   o r d e r = " 9 9 9 "   k e y = " h e i g h t "   v a l u e = " 1 7 5 "   g r o u p O r d e r = " - 1 "   i s G e n e r a t e d = " f a l s e " / >  
                 < p a r a m e t e r   i d = " 1 0 0 b f 0 b 2 - b 7 9 4 - 4 4 2 c - a c e f - 8 9 0 0 8 0 d f 7 2 e 2 "   n a m e = " D e f a u l t   z o o m "   t y p e = " S y s t e m . I n t 3 2 ,   m s c o r l i b ,   V e r s i o n = 4 . 0 . 0 . 0 ,   C u l t u r e = n e u t r a l ,   P u b l i c K e y T o k e n = b 7 7 a 5 c 5 6 1 9 3 4 e 0 8 9 "   o r d e r = " 9 9 9 "   k e y = " z o o m "   v a l u e = " 1 5 0 "   g r o u p O r d e r = " - 1 "   i s G e n e r a t e d = " f a l s e " / >  
                 < p a r a m e t e r   i d = " a d b f 5 5 d e - 0 d b 4 - 4 0 3 d - 9 5 3 7 - e 2 2 6 8 8 5 9 b c 5 1 "   n a m e = " A l l o w   u n s e l e c t   l a s t   i t e m "   t y p e = " S y s t e m . B o o l e a n ,   m s c o r l i b ,   V e r s i o n = 4 . 0 . 0 . 0 ,   C u l t u r e = n e u t r a l ,   P u b l i c K e y T o k e n = b 7 7 a 5 c 5 6 1 9 3 4 e 0 8 9 "   o r d e r = " 9 9 9 "   k e y = " u n s e l e c t L a s t "   v a l u e = " T r u e "   g r o u p O r d e r = " - 1 "   i s G e n e r a t e d = " f a l s e " / >  
                 < p a r a m e t e r   i d = " 1 9 2 3 2 b 6 f - 2 0 6 a - 4 d c 2 - b 6 7 1 - 8 4 3 c 1 8 1 b 2 2 4 7 "   n a m e = " H i d e   f i l e   e x t e n s i o n "   t y p e = " S y s t e m . B o o l e a n ,   m s c o r l i b ,   V e r s i o n = 4 . 0 . 0 . 0 ,   C u l t u r e = n e u t r a l ,   P u b l i c K e y T o k e n = b 7 7 a 5 c 5 6 1 9 3 4 e 0 8 9 "   o r d e r = " 9 9 9 "   k e y = " h i d e F i l e E x t "   v a l u e = " T r u e "   g r o u p O r d e r = " - 1 "   i s G e n e r a t e d = " f a l s e " / >  
             < / p a r a m e t e r s >  
         < / q u e s t i o n >  
         < q u e s t i o n   i d = " a b 6 3 6 2 6 a - 5 9 a c - 4 8 2 a - 9 5 8 5 - 7 b 9 a a b b 6 3 c 2 2 "   n a m e = " C o r a l B a c k "   a s s e m b l y = " I p h e l i o n . O u t l i n e . C o n t r o l s . d l l "   t y p e = " I p h e l i o n . O u t l i n e . C o n t r o l s . Q u e s t i o n C o n t r o l s . V i e w M o d e l s . I m a g e L i s t V i e w M o d e l "   o r d e r = " 2 0 "   a c t i v e = " t r u e "   g r o u p = " 1   M a i n "   r e s u l t T y p e = " s i n g l e "   d i s p l a y T y p e = " A l l "   p a g e C o l u m n S p a n = " c o l u m n S p a n 6 "   p a r e n t I d = " 0 0 0 0 0 0 0 0 - 0 0 0 0 - 0 0 0 0 - 0 0 0 0 - 0 0 0 0 0 0 0 0 0 0 0 0 " >  
             < p a r a m e t e r s >  
                 < p a r a m e t e r   i d = " 0 9 3 c e 8 a a - d c 7 6 - 4 7 b c - 8 3 7 2 - 9 2 1 f 5 1 2 0 1 a c 0 "   n a m e = " I m a g e s   f o l d e r "   t y p e = " S y s t e m . S t r i n g ,   m s c o r l i b ,   V e r s i o n = 4 . 0 . 0 . 0 ,   C u l t u r e = n e u t r a l ,   P u b l i c K e y T o k e n = b 7 7 a 5 c 5 6 1 9 3 4 e 0 8 9 "   o r d e r = " 9 9 9 "   k e y = " i m a g e s F o l d e r "   v a l u e = " & l t ; ? x m l   v e r s i o n = & q u o t ; 1 . 0 & q u o t ;   e n c o d i n g = & q u o t ; u t f - 1 6 & q u o t ; ? & g t ; & # x A ; & l t ; f o r m a t S t r i n g   x m l n s : x s i = & q u o t ; h t t p : / / w w w . w 3 . o r g / 2 0 0 1 / X M L S c h e m a - i n s t a n c e & q u o t ;   x m l n s : x s d = & q u o t ; h t t p : / / w w w . w 3 . o r g / 2 0 0 1 / X M L S c h e m a & q u o t ; & g t ; & # x A ;     & l t ; t y p e & g t ; e x p r e s s i o n & l t ; / t y p e & g t ; & # x A ;     & l t ; t e x t & g t ; { L a b e l s . F i l e   P a t h   -   P i t c h   L o c a l }   & a m p ; a m p ;   & q u o t ; \ B a c k \ L a n d s c a p e \ C o r a l \ & q u o t ; & l t ; / t e x t & g t ; & # x A ; & l t ; / f o r m a t S t r i n g & g t ; "   a r g u m e n t = " F o r m a t S t r i n g "   g r o u p O r d e r = " - 1 "   i s G e n e r a t e d = " f a l s e " / >  
                 < p a r a m e t e r   i d = " 7 5 f 0 e e 6 1 - 1 2 d 0 - 4 c 5 e - a 6 5 8 - 1 7 d 9 d 0 4 5 8 4 f 2 "   n a m e = " M a x   s e l e c t i o n s "   t y p e = " S y s t e m . I n t 3 2 ,   m s c o r l i b ,   V e r s i o n = 4 . 0 . 0 . 0 ,   C u l t u r e = n e u t r a l ,   P u b l i c K e y T o k e n = b 7 7 a 5 c 5 6 1 9 3 4 e 0 8 9 "   o r d e r = " 9 9 9 "   k e y = " m a x S e l e c t e d "   v a l u e = " 1 "   g r o u p O r d e r = " - 1 "   i s G e n e r a t e d = " f a l s e " / >  
                 < p a r a m e t e r   i d = " 9 1 c 0 e 0 a e - 1 e 0 0 - 4 6 a 8 - 8 4 e 6 - 6 8 f 6 5 7 8 f 4 0 9 c "   n a m e = " M i n   s e l e c t i o n s "   t y p e = " S y s t e m . I n t 3 2 ,   m s c o r l i b ,   V e r s i o n = 4 . 0 . 0 . 0 ,   C u l t u r e = n e u t r a l ,   P u b l i c K e y T o k e n = b 7 7 a 5 c 5 6 1 9 3 4 e 0 8 9 "   o r d e r = " 9 9 9 "   k e y = " m i n S e l e c t e d "   v a l u e = " 1 "   g r o u p O r d e r = " - 1 "   i s G e n e r a t e d = " f a l s e " / >  
                 < p a r a m e t e r   i d = " 2 3 f a 5 4 a 0 - 9 b 2 a - 4 b 0 3 - b 2 a 5 - d 2 b 2 4 d b d a f 6 6 "   n a m e = " U s e r   p r o m p t "   t y p e = " S y s t e m . S t r i n g ,   m s c o r l i b ,   V e r s i o n = 4 . 0 . 0 . 0 ,   C u l t u r e = n e u t r a l ,   P u b l i c K e y T o k e n = b 7 7 a 5 c 5 6 1 9 3 4 e 0 8 9 "   o r d e r = " 9 9 9 "   k e y = " p r o m p t "   v a l u e = " & l t ; ? x m l   v e r s i o n = & q u o t ; 1 . 0 & q u o t ;   e n c o d i n g = & q u o t ; u t f - 1 6 & q u o t ; ? & g t ; & # x A ; & l t ; u i L o c a l i z e d S t r i n g   x m l n s : x s i = & q u o t ; h t t p : / / w w w . w 3 . o r g / 2 0 0 1 / X M L S c h e m a - i n s t a n c e & q u o t ;   x m l n s : x s d = & q u o t ; h t t p : / / w w w . w 3 . o r g / 2 0 0 1 / X M L S c h e m a & q u o t ; & g t ; & # x A ;     & l t ; t y p e & g t ; f i x e d & l t ; / t y p e & g t ; & # x A ;     & l t ; t e x t & g t ; C o r a l   b a c k   p a g e   i m a g e & l t ; / t e x t & g t ; & # x A ; & l t ; / u i L o c a l i z e d S t r i n g & g t ; "   a r g u m e n t = " U I L o c a l i z e d S t r i n g "   g r o u p O r d e r = " - 1 "   i s G e n e r a t e d = " f a l s e " / >  
                 < p a r a m e t e r   i d = " 9 4 7 1 6 7 9 4 - 5 4 0 0 - 4 e 9 2 - b 4 d b - 8 7 6 b 2 d a d 0 f 9 7 "   n a m e = " H e i g h t "   t y p e = " S y s t e m . I n t 3 2 ,   m s c o r l i b ,   V e r s i o n = 4 . 0 . 0 . 0 ,   C u l t u r e = n e u t r a l ,   P u b l i c K e y T o k e n = b 7 7 a 5 c 5 6 1 9 3 4 e 0 8 9 "   o r d e r = " 9 9 9 "   k e y = " h e i g h t "   v a l u e = " 1 7 5 "   g r o u p O r d e r = " - 1 "   i s G e n e r a t e d = " f a l s e " / >  
                 < p a r a m e t e r   i d = " f 7 1 f b b a 5 - 0 9 c 5 - 4 d d 9 - b 0 c 7 - 2 9 c 9 8 5 2 b b 2 8 a "   n a m e = " D e f a u l t   z o o m "   t y p e = " S y s t e m . I n t 3 2 ,   m s c o r l i b ,   V e r s i o n = 4 . 0 . 0 . 0 ,   C u l t u r e = n e u t r a l ,   P u b l i c K e y T o k e n = b 7 7 a 5 c 5 6 1 9 3 4 e 0 8 9 "   o r d e r = " 9 9 9 "   k e y = " z o o m "   v a l u e = " 1 5 0 "   g r o u p O r d e r = " - 1 "   i s G e n e r a t e d = " f a l s e " / >  
                 < p a r a m e t e r   i d = " 5 d 6 f 2 9 2 4 - 0 c 2 7 - 4 d 8 8 - 9 9 c 7 - 5 5 8 c 3 c b e 0 4 a 8 "   n a m e = " A l l o w   u n s e l e c t   l a s t   i t e m "   t y p e = " S y s t e m . B o o l e a n ,   m s c o r l i b ,   V e r s i o n = 4 . 0 . 0 . 0 ,   C u l t u r e = n e u t r a l ,   P u b l i c K e y T o k e n = b 7 7 a 5 c 5 6 1 9 3 4 e 0 8 9 "   o r d e r = " 9 9 9 "   k e y = " u n s e l e c t L a s t "   v a l u e = " T r u e "   g r o u p O r d e r = " - 1 "   i s G e n e r a t e d = " f a l s e " / >  
                 < p a r a m e t e r   i d = " 0 b d a e e c a - 1 f 0 0 - 4 c e 2 - 9 1 6 5 - e 5 d 3 9 6 7 a 4 9 4 9 "   n a m e = " H i d e   f i l e   e x t e n s i o n "   t y p e = " S y s t e m . B o o l e a n ,   m s c o r l i b ,   V e r s i o n = 4 . 0 . 0 . 0 ,   C u l t u r e = n e u t r a l ,   P u b l i c K e y T o k e n = b 7 7 a 5 c 5 6 1 9 3 4 e 0 8 9 "   o r d e r = " 9 9 9 "   k e y = " h i d e F i l e E x t "   v a l u e = " T r u e "   g r o u p O r d e r = " - 1 "   i s G e n e r a t e d = " f a l s e " / >  
             < / p a r a m e t e r s >  
         < / q u e s t i o n >  
         < q u e s t i o n   i d = " 1 8 a 9 9 4 9 4 - e 3 f b - 4 3 8 7 - 9 c 6 6 - 8 2 0 0 8 1 e 2 f 3 d 6 "   n a m e = " C h a r c o a l B a c k "   a s s e m b l y = " I p h e l i o n . O u t l i n e . C o n t r o l s . d l l "   t y p e = " I p h e l i o n . O u t l i n e . C o n t r o l s . Q u e s t i o n C o n t r o l s . V i e w M o d e l s . I m a g e L i s t V i e w M o d e l "   o r d e r = " 2 1 "   a c t i v e = " t r u e "   g r o u p = " 1   M a i n "   r e s u l t T y p e = " s i n g l e "   d i s p l a y T y p e = " A l l "   p a g e C o l u m n S p a n = " c o l u m n S p a n 6 "   p a r e n t I d = " 0 0 0 0 0 0 0 0 - 0 0 0 0 - 0 0 0 0 - 0 0 0 0 - 0 0 0 0 0 0 0 0 0 0 0 0 " >  
             < p a r a m e t e r s >  
                 < p a r a m e t e r   i d = " f 4 d d 2 2 b b - e e d 3 - 4 2 a 1 - b 1 3 9 - b e 6 9 f 1 c a 1 d 7 7 "   n a m e = " I m a g e s   f o l d e r "   t y p e = " S y s t e m . S t r i n g ,   m s c o r l i b ,   V e r s i o n = 4 . 0 . 0 . 0 ,   C u l t u r e = n e u t r a l ,   P u b l i c K e y T o k e n = b 7 7 a 5 c 5 6 1 9 3 4 e 0 8 9 "   o r d e r = " 9 9 9 "   k e y = " i m a g e s F o l d e r "   v a l u e = " & l t ; ? x m l   v e r s i o n = & q u o t ; 1 . 0 & q u o t ;   e n c o d i n g = & q u o t ; u t f - 1 6 & q u o t ; ? & g t ; & # x A ; & l t ; f o r m a t S t r i n g   x m l n s : x s i = & q u o t ; h t t p : / / w w w . w 3 . o r g / 2 0 0 1 / X M L S c h e m a - i n s t a n c e & q u o t ;   x m l n s : x s d = & q u o t ; h t t p : / / w w w . w 3 . o r g / 2 0 0 1 / X M L S c h e m a & q u o t ; & g t ; & # x A ;     & l t ; t y p e & g t ; e x p r e s s i o n & l t ; / t y p e & g t ; & # x A ;     & l t ; t e x t & g t ; { L a b e l s . F i l e   P a t h   -   P i t c h   L o c a l }   & a m p ; a m p ;   & q u o t ; \ B a c k \ L a n d s c a p e \ C h a r c o a l \ & q u o t ; & l t ; / t e x t & g t ; & # x A ; & l t ; / f o r m a t S t r i n g & g t ; "   a r g u m e n t = " F o r m a t S t r i n g "   g r o u p O r d e r = " - 1 "   i s G e n e r a t e d = " f a l s e " / >  
                 < p a r a m e t e r   i d = " 8 e 5 1 9 9 f 5 - b 7 d a - 4 e 5 b - a 4 3 2 - 5 5 2 1 e e 6 9 3 b 6 4 "   n a m e = " M a x   s e l e c t i o n s "   t y p e = " S y s t e m . I n t 3 2 ,   m s c o r l i b ,   V e r s i o n = 4 . 0 . 0 . 0 ,   C u l t u r e = n e u t r a l ,   P u b l i c K e y T o k e n = b 7 7 a 5 c 5 6 1 9 3 4 e 0 8 9 "   o r d e r = " 9 9 9 "   k e y = " m a x S e l e c t e d "   v a l u e = " 1 "   g r o u p O r d e r = " - 1 "   i s G e n e r a t e d = " f a l s e " / >  
                 < p a r a m e t e r   i d = " 9 4 c 5 1 f 9 4 - 6 f 8 7 - 4 7 3 5 - 8 7 7 8 - 7 c c 9 e b 1 4 6 5 3 c "   n a m e = " M i n   s e l e c t i o n s "   t y p e = " S y s t e m . I n t 3 2 ,   m s c o r l i b ,   V e r s i o n = 4 . 0 . 0 . 0 ,   C u l t u r e = n e u t r a l ,   P u b l i c K e y T o k e n = b 7 7 a 5 c 5 6 1 9 3 4 e 0 8 9 "   o r d e r = " 9 9 9 "   k e y = " m i n S e l e c t e d "   v a l u e = " 1 "   g r o u p O r d e r = " - 1 "   i s G e n e r a t e d = " f a l s e " / >  
                 < p a r a m e t e r   i d = " b c 3 b f a d d - 1 0 c 0 - 4 0 d a - 8 9 1 6 - 1 6 8 9 c f e 4 a 1 e a "   n a m e = " U s e r   p r o m p t "   t y p e = " S y s t e m . S t r i n g ,   m s c o r l i b ,   V e r s i o n = 4 . 0 . 0 . 0 ,   C u l t u r e = n e u t r a l ,   P u b l i c K e y T o k e n = b 7 7 a 5 c 5 6 1 9 3 4 e 0 8 9 "   o r d e r = " 9 9 9 "   k e y = " p r o m p t "   v a l u e = " & l t ; ? x m l   v e r s i o n = & q u o t ; 1 . 0 & q u o t ;   e n c o d i n g = & q u o t ; u t f - 1 6 & q u o t ; ? & g t ; & # x A ; & l t ; u i L o c a l i z e d S t r i n g   x m l n s : x s i = & q u o t ; h t t p : / / w w w . w 3 . o r g / 2 0 0 1 / X M L S c h e m a - i n s t a n c e & q u o t ;   x m l n s : x s d = & q u o t ; h t t p : / / w w w . w 3 . o r g / 2 0 0 1 / X M L S c h e m a & q u o t ; & g t ; & # x A ;     & l t ; t y p e & g t ; f i x e d & l t ; / t y p e & g t ; & # x A ;     & l t ; t e x t & g t ; C h a r c o a l   b a c k   p a g e   i m a g e & l t ; / t e x t & g t ; & # x A ; & l t ; / u i L o c a l i z e d S t r i n g & g t ; "   a r g u m e n t = " U I L o c a l i z e d S t r i n g "   g r o u p O r d e r = " - 1 "   i s G e n e r a t e d = " f a l s e " / >  
                 < p a r a m e t e r   i d = " 3 c 8 5 5 2 c 3 - 6 6 8 0 - 4 e 9 a - 8 c 4 7 - f 3 a 3 0 4 6 7 2 6 b 2 "   n a m e = " H e i g h t "   t y p e = " S y s t e m . I n t 3 2 ,   m s c o r l i b ,   V e r s i o n = 4 . 0 . 0 . 0 ,   C u l t u r e = n e u t r a l ,   P u b l i c K e y T o k e n = b 7 7 a 5 c 5 6 1 9 3 4 e 0 8 9 "   o r d e r = " 9 9 9 "   k e y = " h e i g h t "   v a l u e = " 1 7 5 "   g r o u p O r d e r = " - 1 "   i s G e n e r a t e d = " f a l s e " / >  
                 < p a r a m e t e r   i d = " 7 7 c b 9 2 3 8 - f d b 5 - 4 0 9 2 - a 9 7 5 - 9 e 6 5 3 e 7 0 6 e f 9 "   n a m e = " D e f a u l t   z o o m "   t y p e = " S y s t e m . I n t 3 2 ,   m s c o r l i b ,   V e r s i o n = 4 . 0 . 0 . 0 ,   C u l t u r e = n e u t r a l ,   P u b l i c K e y T o k e n = b 7 7 a 5 c 5 6 1 9 3 4 e 0 8 9 "   o r d e r = " 9 9 9 "   k e y = " z o o m "   v a l u e = " 1 5 0 "   g r o u p O r d e r = " - 1 "   i s G e n e r a t e d = " f a l s e " / >  
                 < p a r a m e t e r   i d = " 7 3 7 1 2 f c 2 - d 8 6 2 - 4 2 8 f - 8 0 3 9 - 6 c 2 4 8 d c d d 3 e 6 "   n a m e = " A l l o w   u n s e l e c t   l a s t   i t e m "   t y p e = " S y s t e m . B o o l e a n ,   m s c o r l i b ,   V e r s i o n = 4 . 0 . 0 . 0 ,   C u l t u r e = n e u t r a l ,   P u b l i c K e y T o k e n = b 7 7 a 5 c 5 6 1 9 3 4 e 0 8 9 "   o r d e r = " 9 9 9 "   k e y = " u n s e l e c t L a s t "   v a l u e = " T r u e "   g r o u p O r d e r = " - 1 "   i s G e n e r a t e d = " f a l s e " / >  
                 < p a r a m e t e r   i d = " d c c 8 7 4 8 b - c 8 6 8 - 4 b 4 c - 8 5 1 a - 1 b e 3 1 d 3 e d 5 4 6 "   n a m e = " H i d e   f i l e   e x t e n s i o n "   t y p e = " S y s t e m . B o o l e a n ,   m s c o r l i b ,   V e r s i o n = 4 . 0 . 0 . 0 ,   C u l t u r e = n e u t r a l ,   P u b l i c K e y T o k e n = b 7 7 a 5 c 5 6 1 9 3 4 e 0 8 9 "   o r d e r = " 9 9 9 "   k e y = " h i d e F i l e E x t "   v a l u e = " T r u e "   g r o u p O r d e r = " - 1 "   i s G e n e r a t e d = " f a l s e " / >  
             < / p a r a m e t e r s >  
         < / q u e s t i o n >  
         < q u e s t i o n   i d = " 3 d 5 d e b 5 1 - 2 6 2 f - 4 c 9 c - a c e 9 - d 7 2 a 3 7 1 2 f e 4 5 "   n a m e = " W h i t e B a c k "   a s s e m b l y = " I p h e l i o n . O u t l i n e . C o n t r o l s . d l l "   t y p e = " I p h e l i o n . O u t l i n e . C o n t r o l s . Q u e s t i o n C o n t r o l s . V i e w M o d e l s . I m a g e L i s t V i e w M o d e l "   o r d e r = " 2 2 "   a c t i v e = " t r u e "   g r o u p = " 1   M a i n "   r e s u l t T y p e = " s i n g l e "   d i s p l a y T y p e = " A l l "   p a g e C o l u m n S p a n = " c o l u m n S p a n 6 "   p a r e n t I d = " 0 0 0 0 0 0 0 0 - 0 0 0 0 - 0 0 0 0 - 0 0 0 0 - 0 0 0 0 0 0 0 0 0 0 0 0 " >  
             < p a r a m e t e r s >  
                 < p a r a m e t e r   i d = " 3 1 4 8 6 7 c 2 - 9 5 d 1 - 4 d 8 7 - a 8 d d - a 1 6 8 b 8 3 1 b b 0 f "   n a m e = " I m a g e s   f o l d e r "   t y p e = " S y s t e m . S t r i n g ,   m s c o r l i b ,   V e r s i o n = 4 . 0 . 0 . 0 ,   C u l t u r e = n e u t r a l ,   P u b l i c K e y T o k e n = b 7 7 a 5 c 5 6 1 9 3 4 e 0 8 9 "   o r d e r = " 9 9 9 "   k e y = " i m a g e s F o l d e r "   v a l u e = " & l t ; ? x m l   v e r s i o n = & q u o t ; 1 . 0 & q u o t ;   e n c o d i n g = & q u o t ; u t f - 1 6 & q u o t ; ? & g t ; & # x A ; & l t ; f o r m a t S t r i n g   x m l n s : x s i = & q u o t ; h t t p : / / w w w . w 3 . o r g / 2 0 0 1 / X M L S c h e m a - i n s t a n c e & q u o t ;   x m l n s : x s d = & q u o t ; h t t p : / / w w w . w 3 . o r g / 2 0 0 1 / X M L S c h e m a & q u o t ; & g t ; & # x A ;     & l t ; t y p e & g t ; e x p r e s s i o n & l t ; / t y p e & g t ; & # x A ;     & l t ; t e x t & g t ; { L a b e l s . F i l e   P a t h   -   P i t c h   L o c a l }   & a m p ; a m p ;   & q u o t ; \ B a c k \ L a n d s c a p e \ W h i t e \ & q u o t ; & l t ; / t e x t & g t ; & # x A ; & l t ; / f o r m a t S t r i n g & g t ; "   a r g u m e n t = " F o r m a t S t r i n g "   g r o u p O r d e r = " - 1 "   i s G e n e r a t e d = " f a l s e " / >  
                 < p a r a m e t e r   i d = " 2 9 e a 4 6 f a - 5 8 8 a - 4 2 e 5 - 9 d 3 a - 5 6 c e b 8 8 9 a e a c "   n a m e = " M a x   s e l e c t i o n s "   t y p e = " S y s t e m . I n t 3 2 ,   m s c o r l i b ,   V e r s i o n = 4 . 0 . 0 . 0 ,   C u l t u r e = n e u t r a l ,   P u b l i c K e y T o k e n = b 7 7 a 5 c 5 6 1 9 3 4 e 0 8 9 "   o r d e r = " 9 9 9 "   k e y = " m a x S e l e c t e d "   v a l u e = " 1 "   g r o u p O r d e r = " - 1 "   i s G e n e r a t e d = " f a l s e " / >  
                 < p a r a m e t e r   i d = " 1 d f 5 d 8 1 f - b 9 7 b - 4 a 4 8 - 9 6 0 b - a 1 6 a 4 7 f c 8 2 f 7 "   n a m e = " M i n   s e l e c t i o n s "   t y p e = " S y s t e m . I n t 3 2 ,   m s c o r l i b ,   V e r s i o n = 4 . 0 . 0 . 0 ,   C u l t u r e = n e u t r a l ,   P u b l i c K e y T o k e n = b 7 7 a 5 c 5 6 1 9 3 4 e 0 8 9 "   o r d e r = " 9 9 9 "   k e y = " m i n S e l e c t e d "   v a l u e = " 1 "   g r o u p O r d e r = " - 1 "   i s G e n e r a t e d = " f a l s e " / >  
                 < p a r a m e t e r   i d = " c f 2 f 1 b b b - d d 2 c - 4 b 8 5 - 8 2 6 a - 3 6 5 a e 6 8 c d 3 f e "   n a m e = " U s e r   p r o m p t "   t y p e = " S y s t e m . S t r i n g ,   m s c o r l i b ,   V e r s i o n = 4 . 0 . 0 . 0 ,   C u l t u r e = n e u t r a l ,   P u b l i c K e y T o k e n = b 7 7 a 5 c 5 6 1 9 3 4 e 0 8 9 "   o r d e r = " 9 9 9 "   k e y = " p r o m p t "   v a l u e = " & l t ; ? x m l   v e r s i o n = & q u o t ; 1 . 0 & q u o t ;   e n c o d i n g = & q u o t ; u t f - 1 6 & q u o t ; ? & g t ; & # x A ; & l t ; u i L o c a l i z e d S t r i n g   x m l n s : x s i = & q u o t ; h t t p : / / w w w . w 3 . o r g / 2 0 0 1 / X M L S c h e m a - i n s t a n c e & q u o t ;   x m l n s : x s d = & q u o t ; h t t p : / / w w w . w 3 . o r g / 2 0 0 1 / X M L S c h e m a & q u o t ; & g t ; & # x A ;     & l t ; t y p e & g t ; f i x e d & l t ; / t y p e & g t ; & # x A ;     & l t ; t e x t & g t ; W h i t e   b a c k   p a g e   i m a g e & l t ; / t e x t & g t ; & # x A ; & l t ; / u i L o c a l i z e d S t r i n g & g t ; "   a r g u m e n t = " U I L o c a l i z e d S t r i n g "   g r o u p O r d e r = " - 1 "   i s G e n e r a t e d = " f a l s e " / >  
                 < p a r a m e t e r   i d = " 8 1 8 b e 6 a 3 - 5 1 2 6 - 4 6 b 3 - 8 d 7 d - 4 3 0 9 4 7 1 c f 4 5 8 "   n a m e = " H e i g h t "   t y p e = " S y s t e m . I n t 3 2 ,   m s c o r l i b ,   V e r s i o n = 4 . 0 . 0 . 0 ,   C u l t u r e = n e u t r a l ,   P u b l i c K e y T o k e n = b 7 7 a 5 c 5 6 1 9 3 4 e 0 8 9 "   o r d e r = " 9 9 9 "   k e y = " h e i g h t "   v a l u e = " 1 7 5 "   g r o u p O r d e r = " - 1 "   i s G e n e r a t e d = " f a l s e " / >  
                 < p a r a m e t e r   i d = " e e 7 3 5 6 8 1 - 6 7 3 d - 4 6 6 8 - a 4 9 d - 2 9 b d f c c 9 8 4 a 0 "   n a m e = " D e f a u l t   z o o m "   t y p e = " S y s t e m . I n t 3 2 ,   m s c o r l i b ,   V e r s i o n = 4 . 0 . 0 . 0 ,   C u l t u r e = n e u t r a l ,   P u b l i c K e y T o k e n = b 7 7 a 5 c 5 6 1 9 3 4 e 0 8 9 "   o r d e r = " 9 9 9 "   k e y = " z o o m "   v a l u e = " 1 5 0 "   g r o u p O r d e r = " - 1 "   i s G e n e r a t e d = " f a l s e " / >  
                 < p a r a m e t e r   i d = " d 3 b 7 b b 7 3 - 5 a d 2 - 4 4 a 9 - b c 6 4 - 7 b e a 0 3 e c b 1 7 b "   n a m e = " A l l o w   u n s e l e c t   l a s t   i t e m "   t y p e = " S y s t e m . B o o l e a n ,   m s c o r l i b ,   V e r s i o n = 4 . 0 . 0 . 0 ,   C u l t u r e = n e u t r a l ,   P u b l i c K e y T o k e n = b 7 7 a 5 c 5 6 1 9 3 4 e 0 8 9 "   o r d e r = " 9 9 9 "   k e y = " u n s e l e c t L a s t "   v a l u e = " T r u e "   g r o u p O r d e r = " - 1 "   i s G e n e r a t e d = " f a l s e " / >  
                 < p a r a m e t e r   i d = " 2 3 8 7 f 0 8 4 - 9 6 5 f - 4 0 e d - 9 a d 6 - a f 1 4 4 2 f 9 e 7 2 8 "   n a m e = " H i d e   f i l e   e x t e n s i o n "   t y p e = " S y s t e m . B o o l e a n ,   m s c o r l i b ,   V e r s i o n = 4 . 0 . 0 . 0 ,   C u l t u r e = n e u t r a l ,   P u b l i c K e y T o k e n = b 7 7 a 5 c 5 6 1 9 3 4 e 0 8 9 "   o r d e r = " 9 9 9 "   k e y = " h i d e F i l e E x t "   v a l u e = " T r u e "   g r o u p O r d e r = " - 1 "   i s G e n e r a t e d = " f a l s e " / >  
             < / p a r a m e t e r s >  
         < / q u e s t i o n >  
     < / q u e s t i o n s >  
     < c o m m a n d s >  
         < c o m m a n d   i d = " 0 f c 1 d 6 a c - 4 2 d 0 - 4 4 5 4 - 8 1 f 4 - f c 4 5 b 5 0 8 7 6 f d "   n a m e = " S e t   f i e l d   v a l u e s "   a s s e m b l y = " I p h e l i o n . O u t l i n e . M o d e l . d l l "   t y p e = " I p h e l i o n . O u t l i n e . M o d e l . C o m m a n d s . S e t F i e l d V a l u e C o m m a n d "   o r d e r = " 3 "   a c t i v e = " t r u e "   c o m m a n d T y p e = " s t a r t u p " >  
             < p a r a m e t e r s >  
                 < p a r a m e t e r   i d = " c b 9 2 a 0 6 5 - 4 9 2 d - 4 9 a 6 - a 9 1 5 - a c d c b a c 3 1 c 2 0 "   n a m e = " F i e l d   l i s t "   t y p e = " I p h e l i o n . O u t l i n e . M o d e l . E n t i t i e s . I n l i n e P a r a m e t e r E n t i t y C o l l e c t i o n ` 1 [ [ I p h e l i o n . O u t l i n e . M o d e l . C o m m a n d s . F i e l d V a l u e P a r a m e t e r E n t i t y ,   I p h e l i o n . O u t l i n e . M o d e l ,   V e r s i o n = 1 . 7 . 7 . 3 ,   C u l t u r e = n e u t r a l ,   P u b l i c K e y T o k e n = n u l l ] ] ,   I p h e l i o n . O u t l i n e . M o d e l ,   V e r s i o n = 1 . 7 . 7 . 3 ,   C u l t u r e = n e u t r a l ,   P u b l i c K e y T o k e n = n u l l "   o r d e r = " 9 9 9 "   k e y = " f i e l d L i s t "   v a l u e = " & l t ; ? x m l   v e r s i o n = & q u o t ; 1 . 0 & q u o t ;   e n c o d i n g = & q u o t ; u t f - 1 6 & q u o t ; ? & g t ; & # x A ; & l t ; X m l P a r a m e t e r   x m l n s : x s i = & q u o t ; h t t p : / / w w w . w 3 . o r g / 2 0 0 1 / X M L S c h e m a - i n s t a n c e & q u o t ;   x m l n s : x s d = & q u o t ; h t t p : / / w w w . w 3 . o r g / 2 0 0 1 / X M L S c h e m a & q u o t ; & g t ; & # x A ;     & l t ; p a r a m e t e r E n t i t i e s & g t ; & # x A ;         & l t ; p a r a m e t e r E n t i t y   x s i : t y p e = & q u o t ; F i e l d V a l u e P a r a m e t e r E n t i t y & q u o t ;   k e y = & q u o t ; T e m p l a t e . N a m e & q u o t ;   f i e l d = & q u o t ; 9 5 a d e b 5 4 - 0 6 b a - 4 d e e - b e 5 a - 7 9 1 e 8 7 e 7 8 8 1 d | 0 2 3 e d 7 e a - 5 0 6 6 - 4 3 e 3 - b 5 3 8 - d 5 7 d 9 7 8 3 c 6 8 2 | T e m p l a t e . N a m e & q u o t ;   i n d e x = & q u o t ; 0 & q u o t ;   a l l I n d e x e s = & q u o t ; f a l s e & q u o t ;   v a l u e = & q u o t ; & a m p ; l t ; ? x m l   v e r s i o n = & a m p ; q u o t ; 1 . 0 & a m p ; q u o t ;   e n c o d i n g = & a m p ; q u o t ; u t f - 1 6 & a m p ; q u o t ; ? & a m p ; g t ; & a m p ; # x D ; & a m p ; # x A ; & a m p ; l t ; l o c a l i z e d S t r i n g   x m l n s : x s i = & a m p ; q u o t ; h t t p : / / w w w . w 3 . o r g / 2 0 0 1 / X M L S c h e m a - i n s t a n c e & a m p ; q u o t ;   x m l n s : x s d = & a m p ; q u o t ; h t t p : / / w w w . w 3 . o r g / 2 0 0 1 / X M L S c h e m a & a m p ; q u o t ; & a m p ; g t ; & a m p ; # x D ; & a m p ; # x A ;     & a m p ; l t ; t y p e & a m p ; g t ; f i x e d & a m p ; l t ; / t y p e & a m p ; g t ; & a m p ; # x D ; & a m p ; # x A ;     & a m p ; l t ; t e x t & a m p ; g t ; P r e s e n t a t i o n & a m p ; l t ; / t e x t & a m p ; g t ; & a m p ; # x D ; & a m p ; # x A ; & a m p ; l t ; / l o c a l i z e d S t r i n g & a m p ; g t ; & q u o t ;   f o r m a t = & q u o t ; & a m p ; l t ; ? x m l   v e r s i o n = & a m p ; q u o t ; 1 . 0 & a m p ; q u o t ;   e n c o d i n g = & a m p ; q u o t ; u t f - 1 6 & a m p ; q u o t ; ? & a m p ; g t ; & a m p ; # x D ; & a m p ; # x A ; & a m p ; l t ; l o c a l i z e d S t r i n g   x m l n s : x s i = & a m p ; q u o t ; h t t p : / / w w w . w 3 . o r g / 2 0 0 1 / X M L S c h e m a - i n s t a n c e & a m p ; q u o t ;   x m l n s : x s d = & a m p ; q u o t ; h t t p : / / w w w . w 3 . o r g / 2 0 0 1 / X M L S c h e m a & a m p ; q u o t ; & a m p ; g t ; & a m p ; # x D ; & a m p ; # x A ;     & a m p ; l t ; t y p e & a m p ; g t ; f i x e d & a m p ; l t ; / t y p e & a m p ; g t ; & a m p ; # x D ; & a m p ; # x A ;     & a m p ; l t ; t e x t   / & a m p ; g t ; & a m p ; # x D ; & a m p ; # x A ; & a m p ; l t ; / l o c a l i z e d S t r i n g & a m p ; g t ; & q u o t ;   / & g t ; & # x A ;         & l t ; p a r a m e t e r E n t i t y   x s i : t y p e = & q u o t ; F i e l d V a l u e P a r a m e t e r E n t i t y & q u o t ;   k e y = & q u o t ; C o r a l C o v e r . I m a g e P a t h & q u o t ;   f i e l d = & q u o t ; a 8 9 2 6 b a 1 - 7 2 1 c - 4 0 c 7 - b 5 1 2 - 8 6 f 2 f 6 e b 9 b 5 5 | 1 8 1 5 8 e 3 f - 7 9 1 8 - 4 1 8 8 - 8 b b 8 - e f 9 7 3 7 d a e 4 d d | C o r a l C o v e r . I m a g e P a t h & q u o t ;   i n d e x = & q u o t ; 0 & q u o t ;   a l l I n d e x e s = & q u o t ; f a l s e & q u o t ;   v a l u e = & q u o t ; & a m p ; l t ; ? x m l   v e r s i o n = & a m p ; q u o t ; 1 . 0 & a m p ; q u o t ;   e n c o d i n g = & a m p ; q u o t ; u t f - 1 6 & a m p ; q u o t ; ? & a m p ; g t ; & a m p ; # x D ; & a m p ; # x A ; & a m p ; l t ; l o c a l i z e d S t r i n g   x m l n s : x s i = & a m p ; q u o t ; h t t p : / / w w w . w 3 . o r g / 2 0 0 1 / X M L S c h e m a - i n s t a n c e & a m p ; q u o t ;   x m l n s : x s d = & a m p ; q u o t ; h t t p : / / w w w . w 3 . o r g / 2 0 0 1 / X M L S c h e m a & a m p ; q u o t ; & a m p ; g t ; & a m p ; # x D ; & a m p ; # x A ;     & a m p ; l t ; t y p e & a m p ; g t ; e x p r e s s i o n & a m p ; l t ; / t y p e & a m p ; g t ; & a m p ; # x D ; & a m p ; # x A ;     & a m p ; l t ; t e x t & a m p ; g t ; I F N O T E M P T Y ( { C o r a l C o v e r . I m a g e P a t h } , { C o r a l C o v e r . I m a g e P a t h } , & a m p ; # x D ; & a m p ; # x A ; { L a b e l s . F i l e   P a t h   -   P i t c h   L o c a l }   & a m p ; # x D ; & a m p ; # x A ; & a m p ; a m p ; a m p ;   & a m p ; q u o t ; C o v e r s \ L a n d s c a p e \ C o r a l \ 1   C o r a l   C o v e r   F U L L . p n g & a m p ; q u o t ; ) & a m p ; l t ; / t e x t & a m p ; g t ; & a m p ; # x D ; & a m p ; # x A ; & a m p ; l t ; / l o c a l i z e d S t r i n g & a m p ; g t ; & q u o t ;   f o r m a t = & q u o t ; & a m p ; l t ; ? x m l   v e r s i o n = & a m p ; q u o t ; 1 . 0 & a m p ; q u o t ;   e n c o d i n g = & a m p ; q u o t ; u t f - 1 6 & a m p ; q u o t ; ? & a m p ; g t ; & a m p ; # x D ; & a m p ; # x A ; & a m p ; l t ; l o c a l i z e d S t r i n g   x m l n s : x s i = & a m p ; q u o t ; h t t p : / / w w w . w 3 . o r g / 2 0 0 1 / X M L S c h e m a - i n s t a n c e & a m p ; q u o t ;   x m l n s : x s d = & a m p ; q u o t ; h t t p : / / w w w . w 3 . o r g / 2 0 0 1 / X M L S c h e m a & a m p ; q u o t ; & a m p ; g t ; & a m p ; # x D ; & a m p ; # x A ;     & a m p ; l t ; t y p e & a m p ; g t ; f i x e d & a m p ; l t ; / t y p e & a m p ; g t ; & a m p ; # x D ; & a m p ; # x A ;     & a m p ; l t ; t e x t   / & a m p ; g t ; & a m p ; # x D ; & a m p ; # x A ; & a m p ; l t ; / l o c a l i z e d S t r i n g & a m p ; g t ; & q u o t ;   / & g t ; & # x A ;         & l t ; p a r a m e t e r E n t i t y   x s i : t y p e = & q u o t ; F i e l d V a l u e P a r a m e t e r E n t i t y & q u o t ;   k e y = & q u o t ; C h a r c o a l C o v e r . I m a g e P a t h & q u o t ;   f i e l d = & q u o t ; a 8 9 2 6 b a 1 - 7 2 1 c - 4 0 c 7 - b 5 1 2 - 8 6 f 2 f 6 e b 9 b 5 5 | 4 b 4 2 9 c a b - 6 e e f - 4 0 6 b - b 1 7 c - a c 8 0 d 9 5 2 5 e 8 5 | C h a r c o a l C o v e r . I m a g e P a t h & q u o t ;   i n d e x = & q u o t ; 0 & q u o t ;   a l l I n d e x e s = & q u o t ; f a l s e & q u o t ;   v a l u e = & q u o t ; & a m p ; l t ; ? x m l   v e r s i o n = & a m p ; q u o t ; 1 . 0 & a m p ; q u o t ;   e n c o d i n g = & a m p ; q u o t ; u t f - 1 6 & a m p ; q u o t ; ? & a m p ; g t ; & a m p ; # x D ; & a m p ; # x A ; & a m p ; l t ; l o c a l i z e d S t r i n g   x m l n s : x s i = & a m p ; q u o t ; h t t p : / / w w w . w 3 . o r g / 2 0 0 1 / X M L S c h e m a - i n s t a n c e & a m p ; q u o t ;   x m l n s : x s d = & a m p ; q u o t ; h t t p : / / w w w . w 3 . o r g / 2 0 0 1 / X M L S c h e m a & a m p ; q u o t ; & a m p ; g t ; & a m p ; # x D ; & a m p ; # x A ;     & a m p ; l t ; t y p e & a m p ; g t ; e x p r e s s i o n & a m p ; l t ; / t y p e & a m p ; g t ; & a m p ; # x D ; & a m p ; # x A ;     & a m p ; l t ; t e x t & a m p ; g t ; I F N O T E M P T Y ( { C h a r c o a l C o v e r . I m a g e P a t h } , { C h a r c o a l C o v e r . I m a g e P a t h } , & a m p ; # x D ; & a m p ; # x A ; { L a b e l s . F i l e   P a t h   -   P i t c h   L o c a l }   & a m p ; # x D ; & a m p ; # x A ; & a m p ; a m p ; a m p ;   & a m p ; q u o t ; C o v e r s \ L a n d s c a p e \ C h a r c o a l \ 1   C h a r c o a l   C o v e r   F U L L . p n g & a m p ; q u o t ; ) & a m p ; l t ; / t e x t & a m p ; g t ; & a m p ; # x D ; & a m p ; # x A ; & a m p ; l t ; / l o c a l i z e d S t r i n g & a m p ; g t ; & q u o t ;   f o r m a t = & q u o t ; & a m p ; l t ; ? x m l   v e r s i o n = & a m p ; q u o t ; 1 . 0 & a m p ; q u o t ;   e n c o d i n g = & a m p ; q u o t ; u t f - 1 6 & a m p ; q u o t ; ? & a m p ; g t ; & a m p ; # x D ; & a m p ; # x A ; & a m p ; l t ; l o c a l i z e d S t r i n g   x m l n s : x s i = & a m p ; q u o t ; h t t p : / / w w w . w 3 . o r g / 2 0 0 1 / X M L S c h e m a - i n s t a n c e & a m p ; q u o t ;   x m l n s : x s d = & a m p ; q u o t ; h t t p : / / w w w . w 3 . o r g / 2 0 0 1 / X M L S c h e m a & a m p ; q u o t ; & a m p ; g t ; & a m p ; # x D ; & a m p ; # x A ;     & a m p ; l t ; t y p e & a m p ; g t ; f i x e d & a m p ; l t ; / t y p e & a m p ; g t ; & a m p ; # x D ; & a m p ; # x A ;     & a m p ; l t ; t e x t   / & a m p ; g t ; & a m p ; # x D ; & a m p ; # x A ; & a m p ; l t ; / l o c a l i z e d S t r i n g & a m p ; g t ; & q u o t ;   / & g t ; & # x A ;         & l t ; p a r a m e t e r E n t i t y   x s i : t y p e = & q u o t ; F i e l d V a l u e P a r a m e t e r E n t i t y & q u o t ;   k e y = & q u o t ; W h i t e C o v e r . I m a g e P a t h & q u o t ;   f i e l d = & q u o t ; a 8 9 2 6 b a 1 - 7 2 1 c - 4 0 c 7 - b 5 1 2 - 8 6 f 2 f 6 e b 9 b 5 5 | c f 2 5 1 2 f b - 8 a 7 c - 4 4 e 1 - 9 2 a a - a a 8 c d 2 e 3 1 6 c 4 | W h i t e C o v e r . I m a g e P a t h & q u o t ;   i n d e x = & q u o t ; 0 & q u o t ;   a l l I n d e x e s = & q u o t ; f a l s e & q u o t ;   v a l u e = & q u o t ; & a m p ; l t ; ? x m l   v e r s i o n = & a m p ; q u o t ; 1 . 0 & a m p ; q u o t ;   e n c o d i n g = & a m p ; q u o t ; u t f - 1 6 & a m p ; q u o t ; ? & a m p ; g t ; & a m p ; # x D ; & a m p ; # x A ; & a m p ; l t ; l o c a l i z e d S t r i n g   x m l n s : x s i = & a m p ; q u o t ; h t t p : / / w w w . w 3 . o r g / 2 0 0 1 / X M L S c h e m a - i n s t a n c e & a m p ; q u o t ;   x m l n s : x s d = & a m p ; q u o t ; h t t p : / / w w w . w 3 . o r g / 2 0 0 1 / X M L S c h e m a & a m p ; q u o t ; & a m p ; g t ; & a m p ; # x D ; & a m p ; # x A ;     & a m p ; l t ; t y p e & a m p ; g t ; e x p r e s s i o n & a m p ; l t ; / t y p e & a m p ; g t ; & a m p ; # x D ; & a m p ; # x A ;     & a m p ; l t ; t e x t & a m p ; g t ; I F N O T E M P T Y ( { W h i t e C o v e r . I m a g e P a t h } , { W h i t e C o v e r . I m a g e P a t h } , & a m p ; # x D ; & a m p ; # x A ; { L a b e l s . F i l e   P a t h   -   P i t c h   L o c a l }   & a m p ; # x D ; & a m p ; # x A ; & a m p ; a m p ; a m p ;   & a m p ; q u o t ; C o v e r s \ L a n d s c a p e \ W h i t e \ 1   W h i t e   C o v e r   F U L L . p n g & a m p ; q u o t ; ) & a m p ; l t ; / t e x t & a m p ; g t ; & a m p ; # x D ; & a m p ; # x A ; & a m p ; l t ; / l o c a l i z e d S t r i n g & a m p ; g t ; & q u o t ;   f o r m a t = & q u o t ; & a m p ; l t ; ? x m l   v e r s i o n = & a m p ; q u o t ; 1 . 0 & a m p ; q u o t ;   e n c o d i n g = & a m p ; q u o t ; u t f - 1 6 & a m p ; q u o t ; ? & a m p ; g t ; & a m p ; # x D ; & a m p ; # x A ; & a m p ; l t ; l o c a l i z e d S t r i n g   x m l n s : x s i = & a m p ; q u o t ; h t t p : / / w w w . w 3 . o r g / 2 0 0 1 / X M L S c h e m a - i n s t a n c e & a m p ; q u o t ;   x m l n s : x s d = & a m p ; q u o t ; h t t p : / / w w w . w 3 . o r g / 2 0 0 1 / X M L S c h e m a & a m p ; q u o t ; & a m p ; g t ; & a m p ; # x D ; & a m p ; # x A ;     & a m p ; l t ; t y p e & a m p ; g t ; f i x e d & a m p ; l t ; / t y p e & a m p ; g t ; & a m p ; # x D ; & a m p ; # x A ;     & a m p ; l t ; t e x t   / & a m p ; g t ; & a m p ; # x D ; & a m p ; # x A ; & a m p ; l t ; / l o c a l i z e d S t r i n g & a m p ; g t ; & q u o t ;   / & g t ; & # x A ;         & l t ; p a r a m e t e r E n t i t y   x s i : t y p e = & q u o t ; F i e l d V a l u e P a r a m e t e r E n t i t y & q u o t ;   k e y = & q u o t ; C o r a l B a c k . I m a g e P a t h & q u o t ;   f i e l d = & q u o t ; a 8 9 2 6 b a 1 - 7 2 1 c - 4 0 c 7 - b 5 1 2 - 8 6 f 2 f 6 e b 9 b 5 5 | a b 6 3 6 2 6 a - 5 9 a c - 4 8 2 a - 9 5 8 5 - 7 b 9 a a b b 6 3 c 2 2 | C o r a l B a c k . I m a g e P a t h & q u o t ;   i n d e x = & q u o t ; 0 & q u o t ;   a l l I n d e x e s = & q u o t ; f a l s e & q u o t ;   v a l u e = & q u o t ; & a m p ; l t ; ? x m l   v e r s i o n = & a m p ; q u o t ; 1 . 0 & a m p ; q u o t ;   e n c o d i n g = & a m p ; q u o t ; u t f - 1 6 & a m p ; q u o t ; ? & a m p ; g t ; & a m p ; # x D ; & a m p ; # x A ; & a m p ; l t ; l o c a l i z e d S t r i n g   x m l n s : x s i = & a m p ; q u o t ; h t t p : / / w w w . w 3 . o r g / 2 0 0 1 / X M L S c h e m a - i n s t a n c e & a m p ; q u o t ;   x m l n s : x s d = & a m p ; q u o t ; h t t p : / / w w w . w 3 . o r g / 2 0 0 1 / X M L S c h e m a & a m p ; q u o t ; & a m p ; g t ; & a m p ; # x D ; & a m p ; # x A ;     & a m p ; l t ; t y p e & a m p ; g t ; e x p r e s s i o n & a m p ; l t ; / t y p e & a m p ; g t ; & a m p ; # x D ; & a m p ; # x A ;     & a m p ; l t ; t e x t & a m p ; g t ; I F N O T E M P T Y ( { C o r a l B a c k . I m a g e P a t h } , { C o r a l B a c k . I m a g e P a t h } , & a m p ; # x D ; & a m p ; # x A ; { L a b e l s . F i l e   P a t h   -   P i t c h   L o c a l }   & a m p ; # x D ; & a m p ; # x A ; & a m p ; a m p ; a m p ;   & a m p ; q u o t ; B a c k \ L a n d s c a p e \ C o r a l \ 1   C o r a l   B a c k   F U L L . p n g & a m p ; q u o t ; ) & a m p ; l t ; / t e x t & a m p ; g t ; & a m p ; # x D ; & a m p ; # x A ; & a m p ; l t ; / l o c a l i z e d S t r i n g & a m p ; g t ; & q u o t ;   f o r m a t = & q u o t ; & a m p ; l t ; ? x m l   v e r s i o n = & a m p ; q u o t ; 1 . 0 & a m p ; q u o t ;   e n c o d i n g = & a m p ; q u o t ; u t f - 1 6 & a m p ; q u o t ; ? & a m p ; g t ; & a m p ; # x D ; & a m p ; # x A ; & a m p ; l t ; l o c a l i z e d S t r i n g   x m l n s : x s i = & a m p ; q u o t ; h t t p : / / w w w . w 3 . o r g / 2 0 0 1 / X M L S c h e m a - i n s t a n c e & a m p ; q u o t ;   x m l n s : x s d = & a m p ; q u o t ; h t t p : / / w w w . w 3 . o r g / 2 0 0 1 / X M L S c h e m a & a m p ; q u o t ; & a m p ; g t ; & a m p ; # x D ; & a m p ; # x A ;     & a m p ; l t ; t y p e & a m p ; g t ; f i x e d & a m p ; l t ; / t y p e & a m p ; g t ; & a m p ; # x D ; & a m p ; # x A ;     & a m p ; l t ; t e x t   / & a m p ; g t ; & a m p ; # x D ; & a m p ; # x A ; & a m p ; l t ; / l o c a l i z e d S t r i n g & a m p ; g t ; & q u o t ;   / & g t ; & # x A ;         & l t ; p a r a m e t e r E n t i t y   x s i : t y p e = & q u o t ; F i e l d V a l u e P a r a m e t e r E n t i t y & q u o t ;   k e y = & q u o t ; C h a r c o a l B a c k . I m a g e P a t h & q u o t ;   f i e l d = & q u o t ; a 8 9 2 6 b a 1 - 7 2 1 c - 4 0 c 7 - b 5 1 2 - 8 6 f 2 f 6 e b 9 b 5 5 | 1 8 a 9 9 4 9 4 - e 3 f b - 4 3 8 7 - 9 c 6 6 - 8 2 0 0 8 1 e 2 f 3 d 6 | C h a r c o a l B a c k . I m a g e P a t h & q u o t ;   i n d e x = & q u o t ; 0 & q u o t ;   a l l I n d e x e s = & q u o t ; f a l s e & q u o t ;   v a l u e = & q u o t ; & a m p ; l t ; ? x m l   v e r s i o n = & a m p ; q u o t ; 1 . 0 & a m p ; q u o t ;   e n c o d i n g = & a m p ; q u o t ; u t f - 1 6 & a m p ; q u o t ; ? & a m p ; g t ; & a m p ; # x D ; & a m p ; # x A ; & a m p ; l t ; l o c a l i z e d S t r i n g   x m l n s : x s i = & a m p ; q u o t ; h t t p : / / w w w . w 3 . o r g / 2 0 0 1 / X M L S c h e m a - i n s t a n c e & a m p ; q u o t ;   x m l n s : x s d = & a m p ; q u o t ; h t t p : / / w w w . w 3 . o r g / 2 0 0 1 / X M L S c h e m a & a m p ; q u o t ; & a m p ; g t ; & a m p ; # x D ; & a m p ; # x A ;     & a m p ; l t ; t y p e & a m p ; g t ; e x p r e s s i o n & a m p ; l t ; / t y p e & a m p ; g t ; & a m p ; # x D ; & a m p ; # x A ;     & a m p ; l t ; t e x t & a m p ; g t ; I F N O T E M P T Y ( { C h a r c o a l B a c k . I m a g e P a t h } , { C h a r c o a l B a c k . I m a g e P a t h } , & a m p ; # x D ; & a m p ; # x A ; { L a b e l s . F i l e   P a t h   -   P i t c h   L o c a l }   & a m p ; # x D ; & a m p ; # x A ; & a m p ; a m p ; a m p ;   & a m p ; q u o t ; B a c k \ L a n d s c a p e \ C h a r c o a l \ 1   C h a r c o a l   B a c k   F U L L . p n g & a m p ; q u o t ; ) & a m p ; l t ; / t e x t & a m p ; g t ; & a m p ; # x D ; & a m p ; # x A ; & a m p ; l t ; / l o c a l i z e d S t r i n g & a m p ; g t ; & q u o t ;   f o r m a t = & q u o t ; & a m p ; l t ; ? x m l   v e r s i o n = & a m p ; q u o t ; 1 . 0 & a m p ; q u o t ;   e n c o d i n g = & a m p ; q u o t ; u t f - 1 6 & a m p ; q u o t ; ? & a m p ; g t ; & a m p ; # x D ; & a m p ; # x A ; & a m p ; l t ; l o c a l i z e d S t r i n g   x m l n s : x s i = & a m p ; q u o t ; h t t p : / / w w w . w 3 . o r g / 2 0 0 1 / X M L S c h e m a - i n s t a n c e & a m p ; q u o t ;   x m l n s : x s d = & a m p ; q u o t ; h t t p : / / w w w . w 3 . o r g / 2 0 0 1 / X M L S c h e m a & a m p ; q u o t ; & a m p ; g t ; & a m p ; # x D ; & a m p ; # x A ;     & a m p ; l t ; t y p e & a m p ; g t ; f i x e d & a m p ; l t ; / t y p e & a m p ; g t ; & a m p ; # x D ; & a m p ; # x A ;     & a m p ; l t ; t e x t   / & a m p ; g t ; & a m p ; # x D ; & a m p ; # x A ; & a m p ; l t ; / l o c a l i z e d S t r i n g & a m p ; g t ; & q u o t ;   / & g t ; & # x A ;         & l t ; p a r a m e t e r E n t i t y   x s i : t y p e = & q u o t ; F i e l d V a l u e P a r a m e t e r E n t i t y & q u o t ;   k e y = & q u o t ; W h i t e B a c k . I m a g e P a t h & q u o t ;   f i e l d = & q u o t ; a 8 9 2 6 b a 1 - 7 2 1 c - 4 0 c 7 - b 5 1 2 - 8 6 f 2 f 6 e b 9 b 5 5 | 3 d 5 d e b 5 1 - 2 6 2 f - 4 c 9 c - a c e 9 - d 7 2 a 3 7 1 2 f e 4 5 | W h i t e B a c k . I m a g e P a t h & q u o t ;   i n d e x = & q u o t ; 0 & q u o t ;   a l l I n d e x e s = & q u o t ; f a l s e & q u o t ;   v a l u e = & q u o t ; & a m p ; l t ; ? x m l   v e r s i o n = & a m p ; q u o t ; 1 . 0 & a m p ; q u o t ;   e n c o d i n g = & a m p ; q u o t ; u t f - 1 6 & a m p ; q u o t ; ? & a m p ; g t ; & a m p ; # x D ; & a m p ; # x A ; & a m p ; l t ; l o c a l i z e d S t r i n g   x m l n s : x s i = & a m p ; q u o t ; h t t p : / / w w w . w 3 . o r g / 2 0 0 1 / X M L S c h e m a - i n s t a n c e & a m p ; q u o t ;   x m l n s : x s d = & a m p ; q u o t ; h t t p : / / w w w . w 3 . o r g / 2 0 0 1 / X M L S c h e m a & a m p ; q u o t ; & a m p ; g t ; & a m p ; # x D ; & a m p ; # x A ;     & a m p ; l t ; t y p e & a m p ; g t ; e x p r e s s i o n & a m p ; l t ; / t y p e & a m p ; g t ; & a m p ; # x D ; & a m p ; # x A ;     & a m p ; l t ; t e x t & a m p ; g t ; I F N O T E M P T Y ( { W h i t e B a c k . I m a g e P a t h } , { W h i t e B a c k . I m a g e P a t h } , & a m p ; # x D ; & a m p ; # x A ; { L a b e l s . F i l e   P a t h   -   P i t c h   L o c a l }   & a m p ; # x D ; & a m p ; # x A ; & a m p ; a m p ; a m p ;   & a m p ; q u o t ; B a c k \ L a n d s c a p e \ W h i t e \ 1   W h i t e   B a c k   F U L L . p n g & a m p ; q u o t ; ) & a m p ; l t ; / t e x t & a m p ; g t ; & a m p ; # x D ; & a m p ; # x A ; & a m p ; l t ; / l o c a l i z e d S t r i n g & a m p ; g t ; & q u o t ;   f o r m a t = & q u o t ; & a m p ; l t ; ? x m l   v e r s i o n = & a m p ; q u o t ; 1 . 0 & a m p ; q u o t ;   e n c o d i n g = & a m p ; q u o t ; u t f - 1 6 & a m p ; q u o t ; ? & a m p ; g t ; & a m p ; # x D ; & a m p ; # x A ; & a m p ; l t ; l o c a l i z e d S t r i n g   x m l n s : x s i = & a m p ; q u o t ; h t t p : / / w w w . w 3 . o r g / 2 0 0 1 / X M L S c h e m a - i n s t a n c e & a m p ; q u o t ;   x m l n s : x s d = & a m p ; q u o t ; h t t p : / / w w w . w 3 . o r g / 2 0 0 1 / X M L S c h e m a & a m p ; q u o t ; & a m p ; g t ; & a m p ; # x D ; & a m p ; # x A ;     & a m p ; l t ; t y p e & a m p ; g t ; f i x e d & a m p ; l t ; / t y p e & a m p ; g t ; & a m p ; # x D ; & a m p ; # x A ;     & a m p ; l t ; t e x t   / & a m p ; g t ; & a m p ; # x D ; & a m p ; # x A ; & a m p ; l t ; / l o c a l i z e d S t r i n g & a m p ; g t ; & q u o t ;   / & g t ; & # x A ;         & l t ; p a r a m e t e r E n t i t y   x s i : t y p e = & q u o t ; F i e l d V a l u e P a r a m e t e r E n t i t y & q u o t ;   k e y = & q u o t ; C o v e r T h e m e . S e l e c t e d   V a l u e s & q u o t ;   f i e l d = & q u o t ; a e 9 c a 6 1 7 - 6 d b b - 4 f 8 3 - 8 c a 9 - 3 9 f e 5 a 2 e 2 b d 5 | 8 0 1 7 7 e 7 f - 4 6 3 9 - 4 7 0 6 - 9 7 8 7 - 9 a 5 d c 1 6 b 5 1 a d | C o v e r T h e m e . S e l e c t e d   V a l u e s & q u o t ;   i n d e x = & q u o t ; 0 & q u o t ;   a l l I n d e x e s = & q u o t ; f a l s e & q u o t ;   v a l u e = & q u o t ; & a m p ; l t ; ? x m l   v e r s i o n = & a m p ; q u o t ; 1 . 0 & a m p ; q u o t ;   e n c o d i n g = & a m p ; q u o t ; u t f - 1 6 & a m p ; q u o t ; ? & a m p ; g t ; & a m p ; # x D ; & a m p ; # x A ; & a m p ; l t ; l o c a l i z e d S t r i n g   x m l n s : x s i = & a m p ; q u o t ; h t t p : / / w w w . w 3 . o r g / 2 0 0 1 / X M L S c h e m a - i n s t a n c e & a m p ; q u o t ;   x m l n s : x s d = & a m p ; q u o t ; h t t p : / / w w w . w 3 . o r g / 2 0 0 1 / X M L S c h e m a & a m p ; q u o t ; & a m p ; g t ; & a m p ; # x D ; & a m p ; # x A ;     & a m p ; l t ; t y p e & a m p ; g t ; e x p r e s s i o n & a m p ; l t ; / t y p e & a m p ; g t ; & a m p ; # x D ; & a m p ; # x A ;     & a m p ; l t ; t e x t & a m p ; g t ; I F N O T E M P T Y ( { C o v e r T h e m e . S e l e c t e d   V a l u e s } , & a m p ; # x D ; & a m p ; # x A ; { C o v e r T h e m e . S e l e c t e d   V a l u e s } , & a m p ; q u o t ; T r u e | F a l s e | F a l s e | & a m p ; q u o t ; ) & a m p ; l t ; / t e x t & a m p ; g t ; & a m p ; # x D ; & a m p ; # x A ; & a m p ; l t ; / l o c a l i z e d S t r i n g & a m p ; g t ; & q u o t ;   f o r m a t = & q u o t ; & a m p ; l t ; ? x m l   v e r s i o n = & a m p ; q u o t ; 1 . 0 & a m p ; q u o t ;   e n c o d i n g = & a m p ; q u o t ; u t f - 1 6 & a m p ; q u o t ; ? & a m p ; g t ; & a m p ; # x D ; & a m p ; # x A ; & a m p ; l t ; l o c a l i z e d S t r i n g   x m l n s : x s i = & a m p ; q u o t ; h t t p : / / w w w . w 3 . o r g / 2 0 0 1 / X M L S c h e m a - i n s t a n c e & a m p ; q u o t ;   x m l n s : x s d = & a m p ; q u o t ; h t t p : / / w w w . w 3 . o r g / 2 0 0 1 / X M L S c h e m a & a m p ; q u o t ; & a m p ; g t ; & a m p ; # x D ; & a m p ; # x A ;     & a m p ; l t ; t y p e & a m p ; g t ; f i x e d & a m p ; l t ; / t y p e & a m p ; g t ; & a m p ; # x D ; & a m p ; # x A ;     & a m p ; l t ; t e x t   / & a m p ; g t ; & a m p ; # x D ; & a m p ; # x A ; & a m p ; l t ; / l o c a l i z e d S t r i n g & a m p ; g t ; & q u o t ;   / & g t ; & # x A ;         & l t ; p a r a m e t e r E n t i t y   x s i : t y p e = & q u o t ; F i e l d V a l u e P a r a m e t e r E n t i t y & q u o t ;   k e y = & q u o t ; C o v e r T h e m e . S e l e c t e d   I t e m s & q u o t ;   f i e l d = & q u o t ; 1 8 4 5 7 3 0 2 - b e 9 7 - 4 2 4 d - 8 7 3 5 - 2 1 2 b c d 9 6 e 2 a 2 | 8 0 1 7 7 e 7 f - 4 6 3 9 - 4 7 0 6 - 9 7 8 7 - 9 a 5 d c 1 6 b 5 1 a d | C o v e r T h e m e . S e l e c t e d   I t e m s & q u o t ;   i n d e x = & q u o t ; 0 & q u o t ;   a l l I n d e x e s = & q u o t ; f a l s e & q u o t ;   v a l u e = & q u o t ; & a m p ; l t ; ? x m l   v e r s i o n = & a m p ; q u o t ; 1 . 0 & a m p ; q u o t ;   e n c o d i n g = & a m p ; q u o t ; u t f - 1 6 & a m p ; q u o t ; ? & a m p ; g t ; & a m p ; # x D ; & a m p ; # x A ; & a m p ; l t ; l o c a l i z e d S t r i n g   x m l n s : x s i = & a m p ; q u o t ; h t t p : / / w w w . w 3 . o r g / 2 0 0 1 / X M L S c h e m a - i n s t a n c e & a m p ; q u o t ;   x m l n s : x s d = & a m p ; q u o t ; h t t p : / / w w w . w 3 . o r g / 2 0 0 1 / X M L S c h e m a & a m p ; q u o t ; & a m p ; g t ; & a m p ; # x D ; & a m p ; # x A ;     & a m p ; l t ; t y p e & a m p ; g t ; e x p r e s s i o n & a m p ; l t ; / t y p e & a m p ; g t ; & a m p ; # x D ; & a m p ; # x A ;     & a m p ; l t ; t e x t & a m p ; g t ; I F N O T E M P T Y ( { C o v e r T h e m e . S e l e c t e d   I t e m s } , & a m p ; # x D ; & a m p ; # x A ; { C o v e r T h e m e . S e l e c t e d   I t e m s } , & a m p ; q u o t ; C o r a l & a m p ; q u o t ; ) & a m p ; l t ; / t e x t & a m p ; g t ; & a m p ; # x D ; & a m p ; # x A ; & a m p ; l t ; / l o c a l i z e d S t r i n g & a m p ; g t ; & q u o t ;   f o r m a t = & q u o t ; & a m p ; l t ; ? x m l   v e r s i o n = & a m p ; q u o t ; 1 . 0 & a m p ; q u o t ;   e n c o d i n g = & a m p ; q u o t ; u t f - 1 6 & a m p ; q u o t ; ? & a m p ; g t ; & a m p ; # x D ; & a m p ; # x A ; & a m p ; l t ; l o c a l i z e d S t r i n g   x m l n s : x s i = & a m p ; q u o t ; h t t p : / / w w w . w 3 . o r g / 2 0 0 1 / X M L S c h e m a - i n s t a n c e & a m p ; q u o t ;   x m l n s : x s d = & a m p ; q u o t ; h t t p : / / w w w . w 3 . o r g / 2 0 0 1 / X M L S c h e m a & a m p ; q u o t ; & a m p ; g t ; & a m p ; # x D ; & a m p ; # x A ;     & a m p ; l t ; t y p e & a m p ; g t ; f i x e d & a m p ; l t ; / t y p e & a m p ; g t ; & a m p ; # x D ; & a m p ; # x A ;     & a m p ; l t ; t e x t   / & a m p ; g t ; & a m p ; # x D ; & a m p ; # x A ; & a m p ; l t ; / l o c a l i z e d S t r i n g & a m p ; g t ; & q u o t ;   / & g t ; & # x A ;     & l t ; / p a r a m e t e r E n t i t i e s & g t ; & # x A ; & l t ; / X m l P a r a m e t e r & g t ; "   g r o u p O r d e r = " - 1 "   i s G e n e r a t e d = " f a l s e " / >  
             < / p a r a m e t e r s >  
         < / c o m m a n d >  
         < c o m m a n d   i d = " e 3 6 d e d e 5 - d 2 b c - 4 f f b - a 5 3 1 - 6 6 8 c 2 9 a f 5 2 e 8 "   n a m e = " Q V I C   -   o n l i n e "   a s s e m b l y = " I p h e l i o n . O u t l i n e . M o d e l . d l l "   t y p e = " I p h e l i o n . O u t l i n e . M o d e l . C o m m a n d s . Q u e s t i o n V i s i b i l i t y C o m m a n d "   o r d e r = " 1 5 "   a c t i v e = " t r u e "   c o m m a n d T y p e = " s t a r t u p " >  
             < p a r a m e t e r s >  
                 < p a r a m e t e r   i d = " 6 3 1 a 0 9 e 5 - 4 0 7 6 - 4 0 1 c - 8 0 f b - 9 3 0 a 8 1 8 0 4 2 e 3 "   n a m e = " L i n k e d   q u e s t i o n s "   t y p e = " S y s t e m . G u i d ,   m s c o r l i b ,   V e r s i o n = 4 . 0 . 0 . 0 ,   C u l t u r e = n e u t r a l ,   P u b l i c K e y T o k e n = b 7 7 a 5 c 5 6 1 9 3 4 e 0 8 9 "   o r d e r = " 9 9 9 "   k e y = " l i n k e d Q u e s t i o n "   v a l u e = " "   a r g u m e n t = " M u l t i p l e C o n t r o l "   g r o u p O r d e r = " - 1 "   i s G e n e r a t e d = " f a l s e " / >  
                 < p a r a m e t e r   i d = " b 5 1 5 9 9 0 3 - 2 3 c 7 - 4 b 6 c - a 8 6 7 - 2 4 f 7 e b 5 2 c 6 e 3 "   n a m e = " L i n k e d   c o m m a n d s "   t y p e = " S y s t e m . G u i d ,   m s c o r l i b ,   V e r s i o n = 4 . 0 . 0 . 0 ,   C u l t u r e = n e u t r a l ,   P u b l i c K e y T o k e n = b 7 7 a 5 c 5 6 1 9 3 4 e 0 8 9 "   o r d e r = " 9 9 9 "   k e y = " l i n k e d C o m m a n d "   v a l u e = " f e c 6 2 d b 7 - b 8 7 d - 4 b 1 b - 9 e c 5 - b a 7 c 3 5 8 2 7 5 2 4 $ b e 7 6 d 2 a c - 3 3 5 2 - 4 3 f e - b 1 8 9 - c 1 4 2 4 d 2 1 f 9 c c "   a r g u m e n t = " M u l t i p l e C o m m a n d C h o o s e r "   g r o u p O r d e r = " - 1 "   i s G e n e r a t e d = " f a l s e " / >  
                 < p a r a m e t e r   i d = " a 6 a 1 5 c 6 c - 1 2 7 3 - 4 2 a 0 - a 2 f 1 - 9 7 b 9 8 1 9 5 2 b d a "   n a m e = " C h e c k   f i e l d ( s ) "   t y p e = " I p h e l i o n . O u t l i n e . M o d e l . E n t i t i e s . P a r a m e t e r F i e l d D e s c r i p t o r ,   I p h e l i o n . O u t l i n e . M o d e l ,   V e r s i o n = 1 . 7 . 7 . 3 ,   C u l t u r e = n e u t r a l ,   P u b l i c K e y T o k e n = n u l l "   o r d e r = " 9 9 9 "   k e y = " c h e c k F i e l d "   v a l u e = " 9 0 1 6 3 5 3 d - 0 a b 3 - 4 5 1 f - 9 8 2 8 - 3 f e e 9 6 c f 6 8 b a | b 6 a 2 9 4 d b - f 6 e 6 - 4 4 1 1 - b 0 0 2 - b f 7 0 f 2 c f b 2 f 4 | $ 9 5 a d e b 5 4 - 0 6 b a - 4 d e e - b e 5 a - 7 9 1 e 8 7 e 7 8 8 1 d | 0 2 3 e d 7 e a - 5 0 6 6 - 4 3 e 3 - b 5 3 8 - d 5 7 d 9 7 8 3 c 6 8 2 | "   a r g u m e n t = " M u l t i p l e C o n t r o l "   g r o u p O r d e r = " - 1 "   i s G e n e r a t e d = " f a l s e " / >  
                 < p a r a m e t e r   i d = " c 0 9 2 6 9 1 5 - f 3 3 3 - 4 9 b a - 9 d 0 2 - 7 7 8 d 7 8 b 9 4 e 3 7 "   n a m e = " S h o w   v a l u e s "   t y p e = " S y s t e m . S t r i n g ,   m s c o r l i b ,   V e r s i o n = 4 . 0 . 0 . 0 ,   C u l t u r e = n e u t r a l ,   P u b l i c K e y T o k e n = b 7 7 a 5 c 5 6 1 9 3 4 e 0 8 9 "   o r d e r = " 2 "   k e y = " f i e l d V a l u e s "   v a l u e = " "   a r g u m e n t = " I t e m L i s t C o n t r o l "   g r o u p O r d e r = " - 1 "   i s G e n e r a t e d = " f a l s e " / >  
                 < p a r a m e t e r   i d = " 4 3 8 4 8 5 8 5 - 4 6 7 e - 4 4 2 7 - a 4 4 e - 9 0 1 6 4 2 a 5 a 9 4 d "   n a m e = " R e p l a c e   v a l u e s   w i t h   l a b e l s "   t y p e = " S y s t e m . B o o l e a n ,   m s c o r l i b ,   V e r s i o n = 4 . 0 . 0 . 0 ,   C u l t u r e = n e u t r a l ,   P u b l i c K e y T o k e n = b 7 7 a 5 c 5 6 1 9 3 4 e 0 8 9 "   o r d e r = " 9 9 9 "   k e y = " u s e L a b e l s "   v a l u e = " F a l s e "   g r o u p O r d e r = " - 1 "   i s G e n e r a t e d = " f a l s e " / >  
                 < p a r a m e t e r   i d = " f c d 1 3 c 9 b - b 4 c d - 4 8 8 e - b 6 5 f - a c c 4 4 b 8 5 5 6 f 3 "   n a m e = " M a t c h   c r i t e r i a "   t y p e = " S y s t e m . S t r i n g ,   m s c o r l i b ,   V e r s i o n = 4 . 0 . 0 . 0 ,   C u l t u r e = n e u t r a l ,   P u b l i c K e y T o k e n = b 7 7 a 5 c 5 6 1 9 3 4 e 0 8 9 "   o r d e r = " 1 "   k e y = " m a t c h "   v a l u e = " & l t ; ? x m l   v e r s i o n = & q u o t ; 1 . 0 & q u o t ;   e n c o d i n g = & q u o t ; u t f - 1 6 & q u o t ; ? & g t ; & # x A ; & l t ; f o r m a t S t r i n g   x m l n s : x s i = & q u o t ; h t t p : / / w w w . w 3 . o r g / 2 0 0 1 / X M L S c h e m a - i n s t a n c e & q u o t ;   x m l n s : x s d = & q u o t ; h t t p : / / w w w . w 3 . o r g / 2 0 0 1 / X M L S c h e m a & q u o t ; & g t ; & # x A ;     & l t ; t y p e & g t ; e x p r e s s i o n & l t ; / t y p e & g t ; & # x A ;     & l t ; t e x t & g t ; A N D ( { T e m p l a t e . N a m e } & a m p ; l t ; & a m p ; g t ; & q u o t ; B l a n k & q u o t ; , & # x A ; { D M S . C o n n e c t e d } = t r u e ) & l t ; / t e x t & g t ; & # x A ; & l t ; / f o r m a t S t r i n g & g t ; "   a r g u m e n t = " F o r m a t S t r i n g "   g r o u p O r d e r = " - 1 "   i s G e n e r a t e d = " f a l s e " / >  
             < / p a r a m e t e r s >  
         < / c o m m a n d >  
         < c o m m a n d   i d = " 6 7 d 1 2 9 f a - 2 2 5 f - 4 3 8 1 - a b c a - d 0 6 c 8 d 4 5 a 3 a a "   n a m e = " Q V I C   -   o f f l i n e "   a s s e m b l y = " I p h e l i o n . O u t l i n e . M o d e l . d l l "   t y p e = " I p h e l i o n . O u t l i n e . M o d e l . C o m m a n d s . Q u e s t i o n V i s i b i l i t y C o m m a n d "   o r d e r = " 1 7 "   a c t i v e = " t r u e "   c o m m a n d T y p e = " s t a r t u p " >  
             < p a r a m e t e r s >  
                 < p a r a m e t e r   i d = " 5 d d 0 a 0 b c - 8 a f 4 - 4 4 5 8 - 8 b f b - f 1 4 7 0 6 8 e b c 3 c "   n a m e = " L i n k e d   q u e s t i o n s "   t y p e = " S y s t e m . G u i d ,   m s c o r l i b ,   V e r s i o n = 4 . 0 . 0 . 0 ,   C u l t u r e = n e u t r a l ,   P u b l i c K e y T o k e n = b 7 7 a 5 c 5 6 1 9 3 4 e 0 8 9 "   o r d e r = " 9 9 9 "   k e y = " l i n k e d Q u e s t i o n "   v a l u e = " 5 8 d f c 1 a d - a a b 2 - 4 e 3 9 - a 8 2 3 - 0 8 d 6 4 7 c 0 1 9 0 c "   a r g u m e n t = " M u l t i p l e C o n t r o l "   g r o u p O r d e r = " - 1 "   i s G e n e r a t e d = " f a l s e " / >  
                 < p a r a m e t e r   i d = " d 6 0 f 5 a 7 c - 3 a d 8 - 4 6 6 b - b c e 4 - c a f 2 3 6 1 7 f e b 1 "   n a m e = " L i n k e d   c o m m a n d s "   t y p e = " S y s t e m . G u i d ,   m s c o r l i b ,   V e r s i o n = 4 . 0 . 0 . 0 ,   C u l t u r e = n e u t r a l ,   P u b l i c K e y T o k e n = b 7 7 a 5 c 5 6 1 9 3 4 e 0 8 9 "   o r d e r = " 9 9 9 "   k e y = " l i n k e d C o m m a n d "   v a l u e = " 8 1 3 c d f b 5 - c e 6 6 - 4 7 0 2 - 8 a 6 c - 8 b 4 e e 3 5 3 a 9 6 e $ b e 7 6 d 2 a c - 3 3 5 2 - 4 3 f e - b 1 8 9 - c 1 4 2 4 d 2 1 f 9 c c "   a r g u m e n t = " M u l t i p l e C o m m a n d C h o o s e r "   g r o u p O r d e r = " - 1 "   i s G e n e r a t e d = " f a l s e " / >  
                 < p a r a m e t e r   i d = " 0 a 9 5 4 5 2 f - b 3 f c - 4 b c f - a 8 4 9 - 4 0 5 c 1 c d 9 c 2 6 7 "   n a m e = " C h e c k   f i e l d ( s ) "   t y p e = " I p h e l i o n . O u t l i n e . M o d e l . E n t i t i e s . P a r a m e t e r F i e l d D e s c r i p t o r ,   I p h e l i o n . O u t l i n e . M o d e l ,   V e r s i o n = 1 . 7 . 7 . 3 ,   C u l t u r e = n e u t r a l ,   P u b l i c K e y T o k e n = n u l l "   o r d e r = " 9 9 9 "   k e y = " c h e c k F i e l d "   v a l u e = " 9 0 1 6 3 5 3 d - 0 a b 3 - 4 5 1 f - 9 8 2 8 - 3 f e e 9 6 c f 6 8 b a | b 6 a 2 9 4 d b - f 6 e 6 - 4 4 1 1 - b 0 0 2 - b f 7 0 f 2 c f b 2 f 4 | $ 9 5 a d e b 5 4 - 0 6 b a - 4 d e e - b e 5 a - 7 9 1 e 8 7 e 7 8 8 1 d | 0 2 3 e d 7 e a - 5 0 6 6 - 4 3 e 3 - b 5 3 8 - d 5 7 d 9 7 8 3 c 6 8 2 | "   a r g u m e n t = " M u l t i p l e C o n t r o l "   g r o u p O r d e r = " - 1 "   i s G e n e r a t e d = " f a l s e " / >  
                 < p a r a m e t e r   i d = " b 1 e e 2 7 f 0 - 6 4 9 2 - 4 3 3 d - 9 7 4 2 - 9 4 c 2 4 2 b a 8 d 3 9 "   n a m e = " S h o w   v a l u e s "   t y p e = " S y s t e m . S t r i n g ,   m s c o r l i b ,   V e r s i o n = 4 . 0 . 0 . 0 ,   C u l t u r e = n e u t r a l ,   P u b l i c K e y T o k e n = b 7 7 a 5 c 5 6 1 9 3 4 e 0 8 9 "   o r d e r = " 2 "   k e y = " f i e l d V a l u e s "   v a l u e = " "   a r g u m e n t = " I t e m L i s t C o n t r o l "   g r o u p O r d e r = " - 1 "   i s G e n e r a t e d = " f a l s e " / >  
                 < p a r a m e t e r   i d = " 7 6 7 5 e 3 b a - 1 c f 1 - 4 d 5 1 - 9 d 8 5 - a 2 9 5 9 d 9 4 9 a f c "   n a m e = " R e p l a c e   v a l u e s   w i t h   l a b e l s "   t y p e = " S y s t e m . B o o l e a n ,   m s c o r l i b ,   V e r s i o n = 4 . 0 . 0 . 0 ,   C u l t u r e = n e u t r a l ,   P u b l i c K e y T o k e n = b 7 7 a 5 c 5 6 1 9 3 4 e 0 8 9 "   o r d e r = " 9 9 9 "   k e y = " u s e L a b e l s "   v a l u e = " F a l s e "   g r o u p O r d e r = " - 1 "   i s G e n e r a t e d = " f a l s e " / >  
                 < p a r a m e t e r   i d = " 4 3 1 2 1 8 b c - 5 a 2 8 - 4 1 5 d - a 1 b 9 - b e d 4 3 5 d e 1 e 6 b "   n a m e = " M a t c h   c r i t e r i a "   t y p e = " S y s t e m . S t r i n g ,   m s c o r l i b ,   V e r s i o n = 4 . 0 . 0 . 0 ,   C u l t u r e = n e u t r a l ,   P u b l i c K e y T o k e n = b 7 7 a 5 c 5 6 1 9 3 4 e 0 8 9 "   o r d e r = " 1 "   k e y = " m a t c h "   v a l u e = " & l t ; ? x m l   v e r s i o n = & q u o t ; 1 . 0 & q u o t ;   e n c o d i n g = & q u o t ; u t f - 1 6 & q u o t ; ? & g t ; & # x A ; & l t ; f o r m a t S t r i n g   x m l n s : x s i = & q u o t ; h t t p : / / w w w . w 3 . o r g / 2 0 0 1 / X M L S c h e m a - i n s t a n c e & q u o t ;   x m l n s : x s d = & q u o t ; h t t p : / / w w w . w 3 . o r g / 2 0 0 1 / X M L S c h e m a & q u o t ; & g t ; & # x A ;     & l t ; t y p e & g t ; e x p r e s s i o n & l t ; / t y p e & g t ; & # x A ;     & l t ; t e x t & g t ; A N D ( { T e m p l a t e . N a m e } & a m p ; l t ; & a m p ; g t ; & q u o t ; B l a n k & q u o t ; , & # x A ; { D M S . C o n n e c t e d } = f a l s e ) & l t ; / t e x t & g t ; & # x A ; & l t ; / f o r m a t S t r i n g & g t ; "   a r g u m e n t = " F o r m a t S t r i n g "   g r o u p O r d e r = " - 1 "   i s G e n e r a t e d = " f a l s e " / >  
             < / p a r a m e t e r s >  
         < / c o m m a n d >  
         < c o m m a n d   i d = " 2 2 e b e f d 0 - f 4 4 1 - 4 2 0 5 - b 4 a 9 - b 7 a a 2 e 8 9 c f d 1 "   n a m e = " Q V I C   A l t e r n a t i v e I m a g e "   a s s e m b l y = " I p h e l i o n . O u t l i n e . M o d e l . d l l "   t y p e = " I p h e l i o n . O u t l i n e . M o d e l . C o m m a n d s . Q u e s t i o n V i s i b i l i t y C o m m a n d "   o r d e r = " 1 9 "   a c t i v e = " t r u e "   c o m m a n d T y p e = " s t a r t u p " >  
             < p a r a m e t e r s >  
                 < p a r a m e t e r   i d = " e 1 5 7 9 4 0 1 - 7 a 6 1 - 4 f 9 a - 8 3 4 6 - c 6 9 f 6 9 5 e c c 6 f "   n a m e = " L i n k e d   q u e s t i o n s "   t y p e = " S y s t e m . G u i d ,   m s c o r l i b ,   V e r s i o n = 4 . 0 . 0 . 0 ,   C u l t u r e = n e u t r a l ,   P u b l i c K e y T o k e n = b 7 7 a 5 c 5 6 1 9 3 4 e 0 8 9 "   o r d e r = " 9 9 9 "   k e y = " l i n k e d Q u e s t i o n "   v a l u e = " d 5 c 4 4 4 7 0 - e 0 2 c - 4 d a 7 - a f 0 8 - 0 4 f 2 c a 8 c d a b 5 "   a r g u m e n t = " M u l t i p l e C o n t r o l "   g r o u p O r d e r = " - 1 "   i s G e n e r a t e d = " f a l s e " / >  
                 < p a r a m e t e r   i d = " a a d 4 4 2 9 c - 8 b 0 1 - 4 0 9 d - b f 7 c - 8 c f 4 4 c b b d 4 d 3 "   n a m e = " L i n k e d   c o m m a n d s "   t y p e = " S y s t e m . G u i d ,   m s c o r l i b ,   V e r s i o n = 4 . 0 . 0 . 0 ,   C u l t u r e = n e u t r a l ,   P u b l i c K e y T o k e n = b 7 7 a 5 c 5 6 1 9 3 4 e 0 8 9 "   o r d e r = " 9 9 9 "   k e y = " l i n k e d C o m m a n d "   v a l u e = " "   a r g u m e n t = " M u l t i p l e C o m m a n d C h o o s e r "   g r o u p O r d e r = " - 1 "   i s G e n e r a t e d = " f a l s e " / >  
                 < p a r a m e t e r   i d = " b 0 2 7 8 8 b 6 - 4 7 7 2 - 4 8 c d - a 6 e 4 - 1 5 9 f c 3 e 6 6 f 0 4 "   n a m e = " C h e c k   f i e l d ( s ) "   t y p e = " I p h e l i o n . O u t l i n e . M o d e l . E n t i t i e s . P a r a m e t e r F i e l d D e s c r i p t o r ,   I p h e l i o n . O u t l i n e . M o d e l ,   V e r s i o n = 1 . 7 . 7 . 3 ,   C u l t u r e = n e u t r a l ,   P u b l i c K e y T o k e n = n u l l "   o r d e r = " 9 9 9 "   k e y = " c h e c k F i e l d "   v a l u e = " 8 1 e 3 e 9 e a - 9 b 6 0 - 4 9 7 8 - a 8 8 a - e 3 d d b 2 6 9 6 2 1 7 | 3 a 7 3 9 6 2 e - f 7 4 a - 4 6 e 8 - b d 1 0 - 1 4 8 e 4 0 c 1 c 2 9 a | "   a r g u m e n t = " M u l t i p l e C o n t r o l "   g r o u p O r d e r = " - 1 "   i s G e n e r a t e d = " f a l s e " / >  
                 < p a r a m e t e r   i d = " 5 6 3 0 8 4 3 7 - 6 6 5 a - 4 4 b 5 - a a 8 3 - e 7 4 c 6 0 4 b a 2 e 9 "   n a m e = " S h o w   v a l u e s "   t y p e = " S y s t e m . S t r i n g ,   m s c o r l i b ,   V e r s i o n = 4 . 0 . 0 . 0 ,   C u l t u r e = n e u t r a l ,   P u b l i c K e y T o k e n = b 7 7 a 5 c 5 6 1 9 3 4 e 0 8 9 "   o r d e r = " 2 "   k e y = " f i e l d V a l u e s "   v a l u e = " "   a r g u m e n t = " I t e m L i s t C o n t r o l "   g r o u p O r d e r = " - 1 "   i s G e n e r a t e d = " f a l s e " / >  
                 < p a r a m e t e r   i d = " b 6 6 d b e 0 5 - 2 3 a 6 - 4 1 5 6 - a 6 2 b - f d b f 0 5 9 9 0 f 1 9 "   n a m e = " R e p l a c e   v a l u e s   w i t h   l a b e l s "   t y p e = " S y s t e m . B o o l e a n ,   m s c o r l i b ,   V e r s i o n = 4 . 0 . 0 . 0 ,   C u l t u r e = n e u t r a l ,   P u b l i c K e y T o k e n = b 7 7 a 5 c 5 6 1 9 3 4 e 0 8 9 "   o r d e r = " 9 9 9 "   k e y = " u s e L a b e l s "   v a l u e = " F a l s e "   g r o u p O r d e r = " - 1 "   i s G e n e r a t e d = " f a l s e " / >  
                 < p a r a m e t e r   i d = " 5 b b 4 5 5 5 1 - e c 2 7 - 4 8 1 c - b 3 0 9 - 5 5 a 9 7 e 9 d 4 f e 5 "   n a m e = " M a t c h   c r i t e r i a "   t y p e = " S y s t e m . S t r i n g ,   m s c o r l i b ,   V e r s i o n = 4 . 0 . 0 . 0 ,   C u l t u r e = n e u t r a l ,   P u b l i c K e y T o k e n = b 7 7 a 5 c 5 6 1 9 3 4 e 0 8 9 "   o r d e r = " 1 "   k e y = " m a t c h "   v a l u e = " & l t ; ? x m l   v e r s i o n = & q u o t ; 1 . 0 & q u o t ;   e n c o d i n g = & q u o t ; u t f - 1 6 & q u o t ; ? & g t ; & # x A ; & l t ; f o r m a t S t r i n g   x m l n s : x s i = & q u o t ; h t t p : / / w w w . w 3 . o r g / 2 0 0 1 / X M L S c h e m a - i n s t a n c e & q u o t ;   x m l n s : x s d = & q u o t ; h t t p : / / w w w . w 3 . o r g / 2 0 0 1 / X M L S c h e m a & q u o t ; & g t ; & # x A ;     & l t ; t y p e & g t ; e x p r e s s i o n & l t ; / t y p e & g t ; & # x A ;     & l t ; t e x t & g t ; { A l t e r n a t i v e W o r d m a r k s . V a l u e   F i e l d } = & q u o t ; T r u e & q u o t ; & l t ; / t e x t & g t ; & # x A ; & l t ; / f o r m a t S t r i n g & g t ; "   a r g u m e n t = " F o r m a t S t r i n g "   g r o u p O r d e r = " - 1 "   i s G e n e r a t e d = " f a l s e " / >  
             < / p a r a m e t e r s >  
         < / c o m m a n d >  
         < c o m m a n d   i d = " 0 1 1 1 9 4 d 1 - a b d 7 - 4 5 0 6 - 9 9 4 6 - 8 c b 4 5 6 f 4 d e c a "   n a m e = " Q V I S   C o r a l C o v e r "   a s s e m b l y = " I p h e l i o n . O u t l i n e . M o d e l . d l l "   t y p e = " I p h e l i o n . O u t l i n e . M o d e l . C o m m a n d s . Q u e s t i o n V i s i b i l i t y C o m m a n d "   o r d e r = " 2 0 "   a c t i v e = " t r u e "   c o m m a n d T y p e = " s t a r t u p " >  
             < p a r a m e t e r s >  
                 < p a r a m e t e r   i d = " 5 b 6 a 2 7 f 3 - f d 6 f - 4 b 4 8 - a d b 7 - e c 9 9 1 c e 4 3 4 c 3 "   n a m e = " L i n k e d   q u e s t i o n s "   t y p e = " S y s t e m . G u i d ,   m s c o r l i b ,   V e r s i o n = 4 . 0 . 0 . 0 ,   C u l t u r e = n e u t r a l ,   P u b l i c K e y T o k e n = b 7 7 a 5 c 5 6 1 9 3 4 e 0 8 9 "   o r d e r = " 9 9 9 "   k e y = " l i n k e d Q u e s t i o n "   v a l u e = " 1 8 1 5 8 e 3 f - 7 9 1 8 - 4 1 8 8 - 8 b b 8 - e f 9 7 3 7 d a e 4 d d $ a b 6 3 6 2 6 a - 5 9 a c - 4 8 2 a - 9 5 8 5 - 7 b 9 a a b b 6 3 c 2 2 "   a r g u m e n t = " M u l t i p l e C o n t r o l "   g r o u p O r d e r = " - 1 "   i s G e n e r a t e d = " f a l s e " / >  
                 < p a r a m e t e r   i d = " 7 9 c 4 8 a 0 b - 3 b 2 d - 4 3 1 7 - b 9 1 f - 1 7 9 7 b 0 d c f 9 9 0 "   n a m e = " L i n k e d   c o m m a n d s "   t y p e = " S y s t e m . G u i d ,   m s c o r l i b ,   V e r s i o n = 4 . 0 . 0 . 0 ,   C u l t u r e = n e u t r a l ,   P u b l i c K e y T o k e n = b 7 7 a 5 c 5 6 1 9 3 4 e 0 8 9 "   o r d e r = " 9 9 9 "   k e y = " l i n k e d C o m m a n d "   v a l u e = " "   a r g u m e n t = " M u l t i p l e C o m m a n d C h o o s e r "   g r o u p O r d e r = " - 1 "   i s G e n e r a t e d = " f a l s e " / >  
                 < p a r a m e t e r   i d = " b 3 f f b 3 4 1 - 5 4 1 b - 4 b 5 d - b 2 9 9 - 6 c a 9 0 8 5 d 3 d b 0 "   n a m e = " C h e c k   f i e l d ( s ) "   t y p e = " I p h e l i o n . O u t l i n e . M o d e l . E n t i t i e s . P a r a m e t e r F i e l d D e s c r i p t o r ,   I p h e l i o n . O u t l i n e . M o d e l ,   V e r s i o n = 1 . 7 . 7 . 3 ,   C u l t u r e = n e u t r a l ,   P u b l i c K e y T o k e n = n u l l "   o r d e r = " 9 9 9 "   k e y = " c h e c k F i e l d "   v a l u e = " 1 8 4 5 7 3 0 2 - b e 9 7 - 4 2 4 d - 8 7 3 5 - 2 1 2 b c d 9 6 e 2 a 2 | 8 0 1 7 7 e 7 f - 4 6 3 9 - 4 7 0 6 - 9 7 8 7 - 9 a 5 d c 1 6 b 5 1 a d | "   a r g u m e n t = " M u l t i p l e C o n t r o l "   g r o u p O r d e r = " - 1 "   i s G e n e r a t e d = " f a l s e " / >  
                 < p a r a m e t e r   i d = " 6 3 6 2 c 8 8 0 - c 4 c 0 - 4 1 3 6 - a 8 8 2 - e 0 c 5 a 7 a 0 e 6 9 e "   n a m e = " S h o w   v a l u e s "   t y p e = " S y s t e m . S t r i n g ,   m s c o r l i b ,   V e r s i o n = 4 . 0 . 0 . 0 ,   C u l t u r e = n e u t r a l ,   P u b l i c K e y T o k e n = b 7 7 a 5 c 5 6 1 9 3 4 e 0 8 9 "   o r d e r = " 2 "   k e y = " f i e l d V a l u e s "   v a l u e = " "   a r g u m e n t = " I t e m L i s t C o n t r o l "   g r o u p O r d e r = " - 1 "   i s G e n e r a t e d = " f a l s e " / >  
                 < p a r a m e t e r   i d = " 8 0 7 c 7 2 e 5 - d 3 2 c - 4 5 7 7 - b e 2 d - 6 7 5 b c a 3 4 5 2 0 e "   n a m e = " R e p l a c e   v a l u e s   w i t h   l a b e l s "   t y p e = " S y s t e m . B o o l e a n ,   m s c o r l i b ,   V e r s i o n = 4 . 0 . 0 . 0 ,   C u l t u r e = n e u t r a l ,   P u b l i c K e y T o k e n = b 7 7 a 5 c 5 6 1 9 3 4 e 0 8 9 "   o r d e r = " 9 9 9 "   k e y = " u s e L a b e l s "   v a l u e = " F a l s e "   g r o u p O r d e r = " - 1 "   i s G e n e r a t e d = " f a l s e " / >  
                 < p a r a m e t e r   i d = " 2 0 f f 4 b a 6 - 9 2 b 2 - 4 2 8 f - a 6 4 1 - 7 6 3 5 4 e 1 0 2 7 2 a "   n a m e = " M a t c h   c r i t e r i a "   t y p e = " S y s t e m . S t r i n g ,   m s c o r l i b ,   V e r s i o n = 4 . 0 . 0 . 0 ,   C u l t u r e = n e u t r a l ,   P u b l i c K e y T o k e n = b 7 7 a 5 c 5 6 1 9 3 4 e 0 8 9 "   o r d e r = " 1 "   k e y = " m a t c h "   v a l u e = " & l t ; ? x m l   v e r s i o n = & q u o t ; 1 . 0 & q u o t ;   e n c o d i n g = & q u o t ; u t f - 1 6 & q u o t ; ? & g t ; & # x A ; & l t ; f o r m a t S t r i n g   x m l n s : x s i = & q u o t ; h t t p : / / w w w . w 3 . o r g / 2 0 0 1 / X M L S c h e m a - i n s t a n c e & q u o t ;   x m l n s : x s d = & q u o t ; h t t p : / / w w w . w 3 . o r g / 2 0 0 1 / X M L S c h e m a & q u o t ; & g t ; & # x A ;     & l t ; t y p e & g t ; e x p r e s s i o n & l t ; / t y p e & g t ; & # x A ;     & l t ; t e x t & g t ; { C o v e r T h e m e . S e l e c t e d   I t e m s } = & q u o t ; C o r a l & q u o t ; & l t ; / t e x t & g t ; & # x A ; & l t ; / f o r m a t S t r i n g & g t ; "   a r g u m e n t = " F o r m a t S t r i n g "   g r o u p O r d e r = " - 1 "   i s G e n e r a t e d = " f a l s e " / >  
             < / p a r a m e t e r s >  
         < / c o m m a n d >  
         < c o m m a n d   i d = " 1 9 1 9 0 b 7 7 - e f 5 0 - 4 0 5 a - a 4 0 5 - 1 0 1 8 0 0 6 f 8 e 7 3 "   n a m e = " Q V I S   C h a r c o a l C o v e r "   a s s e m b l y = " I p h e l i o n . O u t l i n e . M o d e l . d l l "   t y p e = " I p h e l i o n . O u t l i n e . M o d e l . C o m m a n d s . Q u e s t i o n V i s i b i l i t y C o m m a n d "   o r d e r = " 2 1 "   a c t i v e = " t r u e "   c o m m a n d T y p e = " s t a r t u p " >  
             < p a r a m e t e r s >  
                 < p a r a m e t e r   i d = " 5 b 6 a 2 7 f 3 - f d 6 f - 4 b 4 8 - a d b 7 - e c 9 9 1 c e 4 3 4 c 3 "   n a m e = " L i n k e d   q u e s t i o n s "   t y p e = " S y s t e m . G u i d ,   m s c o r l i b ,   V e r s i o n = 4 . 0 . 0 . 0 ,   C u l t u r e = n e u t r a l ,   P u b l i c K e y T o k e n = b 7 7 a 5 c 5 6 1 9 3 4 e 0 8 9 "   o r d e r = " 9 9 9 "   k e y = " l i n k e d Q u e s t i o n "   v a l u e = " 4 b 4 2 9 c a b - 6 e e f - 4 0 6 b - b 1 7 c - a c 8 0 d 9 5 2 5 e 8 5 $ 1 8 a 9 9 4 9 4 - e 3 f b - 4 3 8 7 - 9 c 6 6 - 8 2 0 0 8 1 e 2 f 3 d 6 "   a r g u m e n t = " M u l t i p l e C o n t r o l "   g r o u p O r d e r = " - 1 "   i s G e n e r a t e d = " f a l s e " / >  
                 < p a r a m e t e r   i d = " 7 9 c 4 8 a 0 b - 3 b 2 d - 4 3 1 7 - b 9 1 f - 1 7 9 7 b 0 d c f 9 9 0 "   n a m e = " L i n k e d   c o m m a n d s "   t y p e = " S y s t e m . G u i d ,   m s c o r l i b ,   V e r s i o n = 4 . 0 . 0 . 0 ,   C u l t u r e = n e u t r a l ,   P u b l i c K e y T o k e n = b 7 7 a 5 c 5 6 1 9 3 4 e 0 8 9 "   o r d e r = " 9 9 9 "   k e y = " l i n k e d C o m m a n d "   v a l u e = " "   a r g u m e n t = " M u l t i p l e C o m m a n d C h o o s e r "   g r o u p O r d e r = " - 1 "   i s G e n e r a t e d = " f a l s e " / >  
                 < p a r a m e t e r   i d = " b 3 f f b 3 4 1 - 5 4 1 b - 4 b 5 d - b 2 9 9 - 6 c a 9 0 8 5 d 3 d b 0 "   n a m e = " C h e c k   f i e l d ( s ) "   t y p e = " I p h e l i o n . O u t l i n e . M o d e l . E n t i t i e s . P a r a m e t e r F i e l d D e s c r i p t o r ,   I p h e l i o n . O u t l i n e . M o d e l ,   V e r s i o n = 1 . 7 . 7 . 3 ,   C u l t u r e = n e u t r a l ,   P u b l i c K e y T o k e n = n u l l "   o r d e r = " 9 9 9 "   k e y = " c h e c k F i e l d "   v a l u e = " 1 8 4 5 7 3 0 2 - b e 9 7 - 4 2 4 d - 8 7 3 5 - 2 1 2 b c d 9 6 e 2 a 2 | 8 0 1 7 7 e 7 f - 4 6 3 9 - 4 7 0 6 - 9 7 8 7 - 9 a 5 d c 1 6 b 5 1 a d | "   a r g u m e n t = " M u l t i p l e C o n t r o l "   g r o u p O r d e r = " - 1 "   i s G e n e r a t e d = " f a l s e " / >  
                 < p a r a m e t e r   i d = " 6 3 6 2 c 8 8 0 - c 4 c 0 - 4 1 3 6 - a 8 8 2 - e 0 c 5 a 7 a 0 e 6 9 e "   n a m e = " S h o w   v a l u e s "   t y p e = " S y s t e m . S t r i n g ,   m s c o r l i b ,   V e r s i o n = 4 . 0 . 0 . 0 ,   C u l t u r e = n e u t r a l ,   P u b l i c K e y T o k e n = b 7 7 a 5 c 5 6 1 9 3 4 e 0 8 9 "   o r d e r = " 2 "   k e y = " f i e l d V a l u e s "   v a l u e = " "   a r g u m e n t = " I t e m L i s t C o n t r o l "   g r o u p O r d e r = " - 1 "   i s G e n e r a t e d = " f a l s e " / >  
                 < p a r a m e t e r   i d = " 8 0 7 c 7 2 e 5 - d 3 2 c - 4 5 7 7 - b e 2 d - 6 7 5 b c a 3 4 5 2 0 e "   n a m e = " R e p l a c e   v a l u e s   w i t h   l a b e l s "   t y p e = " S y s t e m . B o o l e a n ,   m s c o r l i b ,   V e r s i o n = 4 . 0 . 0 . 0 ,   C u l t u r e = n e u t r a l ,   P u b l i c K e y T o k e n = b 7 7 a 5 c 5 6 1 9 3 4 e 0 8 9 "   o r d e r = " 9 9 9 "   k e y = " u s e L a b e l s "   v a l u e = " F a l s e "   g r o u p O r d e r = " - 1 "   i s G e n e r a t e d = " f a l s e " / >  
                 < p a r a m e t e r   i d = " 2 0 f f 4 b a 6 - 9 2 b 2 - 4 2 8 f - a 6 4 1 - 7 6 3 5 4 e 1 0 2 7 2 a "   n a m e = " M a t c h   c r i t e r i a "   t y p e = " S y s t e m . S t r i n g ,   m s c o r l i b ,   V e r s i o n = 4 . 0 . 0 . 0 ,   C u l t u r e = n e u t r a l ,   P u b l i c K e y T o k e n = b 7 7 a 5 c 5 6 1 9 3 4 e 0 8 9 "   o r d e r = " 1 "   k e y = " m a t c h "   v a l u e = " & l t ; ? x m l   v e r s i o n = & q u o t ; 1 . 0 & q u o t ;   e n c o d i n g = & q u o t ; u t f - 1 6 & q u o t ; ? & g t ; & # x A ; & l t ; f o r m a t S t r i n g   x m l n s : x s i = & q u o t ; h t t p : / / w w w . w 3 . o r g / 2 0 0 1 / X M L S c h e m a - i n s t a n c e & q u o t ;   x m l n s : x s d = & q u o t ; h t t p : / / w w w . w 3 . o r g / 2 0 0 1 / X M L S c h e m a & q u o t ; & g t ; & # x A ;     & l t ; t y p e & g t ; e x p r e s s i o n & l t ; / t y p e & g t ; & # x A ;     & l t ; t e x t & g t ; { C o v e r T h e m e . S e l e c t e d   I t e m s } = & q u o t ; C h a r c o a l & q u o t ; & l t ; / t e x t & g t ; & # x A ; & l t ; / f o r m a t S t r i n g & g t ; "   a r g u m e n t = " F o r m a t S t r i n g "   g r o u p O r d e r = " - 1 "   i s G e n e r a t e d = " f a l s e " / >  
             < / p a r a m e t e r s >  
         < / c o m m a n d >  
         < c o m m a n d   i d = " c 3 d 1 8 4 4 a - 4 c b d - 4 7 9 a - a 0 6 9 - 2 f e 6 e 2 d c a 3 b 8 "   n a m e = " Q V I S   W h i t e C o v e r "   a s s e m b l y = " I p h e l i o n . O u t l i n e . M o d e l . d l l "   t y p e = " I p h e l i o n . O u t l i n e . M o d e l . C o m m a n d s . Q u e s t i o n V i s i b i l i t y C o m m a n d "   o r d e r = " 2 3 "   a c t i v e = " t r u e "   c o m m a n d T y p e = " s t a r t u p " >  
             < p a r a m e t e r s >  
                 < p a r a m e t e r   i d = " 5 b 6 a 2 7 f 3 - f d 6 f - 4 b 4 8 - a d b 7 - e c 9 9 1 c e 4 3 4 c 3 "   n a m e = " L i n k e d   q u e s t i o n s "   t y p e = " S y s t e m . G u i d ,   m s c o r l i b ,   V e r s i o n = 4 . 0 . 0 . 0 ,   C u l t u r e = n e u t r a l ,   P u b l i c K e y T o k e n = b 7 7 a 5 c 5 6 1 9 3 4 e 0 8 9 "   o r d e r = " 9 9 9 "   k e y = " l i n k e d Q u e s t i o n "   v a l u e = " c f 2 5 1 2 f b - 8 a 7 c - 4 4 e 1 - 9 2 a a - a a 8 c d 2 e 3 1 6 c 4 $ 3 d 5 d e b 5 1 - 2 6 2 f - 4 c 9 c - a c e 9 - d 7 2 a 3 7 1 2 f e 4 5 "   a r g u m e n t = " M u l t i p l e C o n t r o l "   g r o u p O r d e r = " - 1 "   i s G e n e r a t e d = " f a l s e " / >  
                 < p a r a m e t e r   i d = " 7 9 c 4 8 a 0 b - 3 b 2 d - 4 3 1 7 - b 9 1 f - 1 7 9 7 b 0 d c f 9 9 0 "   n a m e = " L i n k e d   c o m m a n d s "   t y p e = " S y s t e m . G u i d ,   m s c o r l i b ,   V e r s i o n = 4 . 0 . 0 . 0 ,   C u l t u r e = n e u t r a l ,   P u b l i c K e y T o k e n = b 7 7 a 5 c 5 6 1 9 3 4 e 0 8 9 "   o r d e r = " 9 9 9 "   k e y = " l i n k e d C o m m a n d "   v a l u e = " "   a r g u m e n t = " M u l t i p l e C o m m a n d C h o o s e r "   g r o u p O r d e r = " - 1 "   i s G e n e r a t e d = " f a l s e " / >  
                 < p a r a m e t e r   i d = " b 3 f f b 3 4 1 - 5 4 1 b - 4 b 5 d - b 2 9 9 - 6 c a 9 0 8 5 d 3 d b 0 "   n a m e = " C h e c k   f i e l d ( s ) "   t y p e = " I p h e l i o n . O u t l i n e . M o d e l . E n t i t i e s . P a r a m e t e r F i e l d D e s c r i p t o r ,   I p h e l i o n . O u t l i n e . M o d e l ,   V e r s i o n = 1 . 7 . 7 . 3 ,   C u l t u r e = n e u t r a l ,   P u b l i c K e y T o k e n = n u l l "   o r d e r = " 9 9 9 "   k e y = " c h e c k F i e l d "   v a l u e = " 1 8 4 5 7 3 0 2 - b e 9 7 - 4 2 4 d - 8 7 3 5 - 2 1 2 b c d 9 6 e 2 a 2 | 8 0 1 7 7 e 7 f - 4 6 3 9 - 4 7 0 6 - 9 7 8 7 - 9 a 5 d c 1 6 b 5 1 a d | "   a r g u m e n t = " M u l t i p l e C o n t r o l "   g r o u p O r d e r = " - 1 "   i s G e n e r a t e d = " f a l s e " / >  
                 < p a r a m e t e r   i d = " 6 3 6 2 c 8 8 0 - c 4 c 0 - 4 1 3 6 - a 8 8 2 - e 0 c 5 a 7 a 0 e 6 9 e "   n a m e = " S h o w   v a l u e s "   t y p e = " S y s t e m . S t r i n g ,   m s c o r l i b ,   V e r s i o n = 4 . 0 . 0 . 0 ,   C u l t u r e = n e u t r a l ,   P u b l i c K e y T o k e n = b 7 7 a 5 c 5 6 1 9 3 4 e 0 8 9 "   o r d e r = " 2 "   k e y = " f i e l d V a l u e s "   v a l u e = " "   a r g u m e n t = " I t e m L i s t C o n t r o l "   g r o u p O r d e r = " - 1 "   i s G e n e r a t e d = " f a l s e " / >  
                 < p a r a m e t e r   i d = " 8 0 7 c 7 2 e 5 - d 3 2 c - 4 5 7 7 - b e 2 d - 6 7 5 b c a 3 4 5 2 0 e "   n a m e = " R e p l a c e   v a l u e s   w i t h   l a b e l s "   t y p e = " S y s t e m . B o o l e a n ,   m s c o r l i b ,   V e r s i o n = 4 . 0 . 0 . 0 ,   C u l t u r e = n e u t r a l ,   P u b l i c K e y T o k e n = b 7 7 a 5 c 5 6 1 9 3 4 e 0 8 9 "   o r d e r = " 9 9 9 "   k e y = " u s e L a b e l s "   v a l u e = " F a l s e "   g r o u p O r d e r = " - 1 "   i s G e n e r a t e d = " f a l s e " / >  
                 < p a r a m e t e r   i d = " 2 0 f f 4 b a 6 - 9 2 b 2 - 4 2 8 f - a 6 4 1 - 7 6 3 5 4 e 1 0 2 7 2 a "   n a m e = " M a t c h   c r i t e r i a "   t y p e = " S y s t e m . S t r i n g ,   m s c o r l i b ,   V e r s i o n = 4 . 0 . 0 . 0 ,   C u l t u r e = n e u t r a l ,   P u b l i c K e y T o k e n = b 7 7 a 5 c 5 6 1 9 3 4 e 0 8 9 "   o r d e r = " 1 "   k e y = " m a t c h "   v a l u e = " & l t ; ? x m l   v e r s i o n = & q u o t ; 1 . 0 & q u o t ;   e n c o d i n g = & q u o t ; u t f - 1 6 & q u o t ; ? & g t ; & # x A ; & l t ; f o r m a t S t r i n g   x m l n s : x s i = & q u o t ; h t t p : / / w w w . w 3 . o r g / 2 0 0 1 / X M L S c h e m a - i n s t a n c e & q u o t ;   x m l n s : x s d = & q u o t ; h t t p : / / w w w . w 3 . o r g / 2 0 0 1 / X M L S c h e m a & q u o t ; & g t ; & # x A ;     & l t ; t y p e & g t ; e x p r e s s i o n & l t ; / t y p e & g t ; & # x A ;     & l t ; t e x t & g t ; { C o v e r T h e m e . S e l e c t e d   I t e m s } = & q u o t ; W h i t e & q u o t ; & l t ; / t e x t & g t ; & # x A ; & l t ; / f o r m a t S t r i n g & g t ; "   a r g u m e n t = " F o r m a t S t r i n g "   g r o u p O r d e r = " - 1 "   i s G e n e r a t e d = " f a l s e " / >  
             < / p a r a m e t e r s >  
         < / c o m m a n d >  
         < c o m m a n d   i d = " b e 7 6 d 2 a c - 3 3 5 2 - 4 3 f e - b 1 8 9 - c 1 4 2 4 d 2 1 f 9 c c "   n a m e = " S h o w   q u e s t i o n   f o r m "   a s s e m b l y = " I p h e l i o n . O u t l i n e . M o d e l . d l l "   t y p e = " I p h e l i o n . O u t l i n e . M o d e l . C o m m a n d s . S h o w F o r m C o m m a n d "   o r d e r = " 2 8 "   a c t i v e = " t r u e "   c o m m a n d T y p e = " s t a r t u p " >  
             < p a r a m e t e r s >  
                 < p a r a m e t e r   i d = " c c 1 b 1 4 a 7 - 8 d e f - 4 6 d c - b d 9 8 - 9 2 9 5 1 f 9 4 d 9 e e "   n a m e = " A s s e m b l y   n a m e "   t y p e = " S y s t e m . S t r i n g ,   m s c o r l i b ,   V e r s i o n = 4 . 0 . 0 . 0 ,   C u l t u r e = n e u t r a l ,   P u b l i c K e y T o k e n = b 7 7 a 5 c 5 6 1 9 3 4 e 0 8 9 "   o r d e r = " 1 "   k e y = " a s s e m b l y "   v a l u e = " I p h e l i o n . O u t l i n e . C o n t r o l s . d l l "   g r o u p O r d e r = " - 1 "   i s G e n e r a t e d = " f a l s e " / >  
                 < p a r a m e t e r   i d = " e 0 7 e 7 c c 2 - 3 f 5 a - 4 3 c 0 - b e 3 9 - 1 f 7 d 3 e 3 f 6 3 b 3 "   n a m e = " T y p e   n a m e "   t y p e = " S y s t e m . S t r i n g ,   m s c o r l i b ,   V e r s i o n = 4 . 0 . 0 . 0 ,   C u l t u r e = n e u t r a l ,   P u b l i c K e y T o k e n = b 7 7 a 5 c 5 6 1 9 3 4 e 0 8 9 "   o r d e r = " 2 "   k e y = " t y p e "   v a l u e = " I p h e l i o n . O u t l i n e . C o n t r o l s . Q u e s t i o n F o r m "   g r o u p O r d e r = " - 1 "   i s G e n e r a t e d = " f a l s e " / >  
                 < p a r a m e t e r   i d = " 2 4 1 3 3 6 2 e - e 7 6 2 - 4 a 3 9 - b b 7 b - 4 3 f e 8 f 7 d 1 9 d e "   n a m e = " D i s p l a y   t y p e "   t y p e = " I p h e l i o n . O u t l i n e . M o d e l . C o m m a n d s . F o r m T y p e ,   I p h e l i o n . O u t l i n e . M o d e l ,   V e r s i o n = 1 . 7 . 7 . 3 ,   C u l t u r e = n e u t r a l ,   P u b l i c K e y T o k e n = n u l l "   o r d e r = " 0 "   k e y = " f o r m T y p e "   v a l u e = " D i a l o g "   g r o u p O r d e r = " - 1 "   i s G e n e r a t e d = " f a l s e " / >  
                 < p a r a m e t e r   i d = " d 5 9 6 1 5 5 7 - b d 3 0 - 4 2 b 0 - a 9 e 2 - d 1 1 8 e 1 a 3 7 6 3 4 "   n a m e = " H i d e   q u i c k   f i l l "   t y p e = " S y s t e m . B o o l e a n ,   m s c o r l i b ,   V e r s i o n = 4 . 0 . 0 . 0 ,   C u l t u r e = n e u t r a l ,   P u b l i c K e y T o k e n = b 7 7 a 5 c 5 6 1 9 3 4 e 0 8 9 "   o r d e r = " 3 "   k e y = " h i d e Q u i c k F i l l "   v a l u e = " F a l s e "   g r o u p O r d e r = " - 1 "   i s G e n e r a t e d = " f a l s e " / >  
             < / p a r a m e t e r s >  
         < / c o m m a n d >  
         < c o m m a n d   i d = " b d 4 d 9 b d 7 - f 4 8 0 - 4 9 3 9 - b 4 2 3 - 6 d 0 6 e 8 e 8 c b d 9 "   n a m e = " C l o s e   p r e s e n t a t i o n "   a s s e m b l y = " I p h e l i o n . O u t l i n e . W o r d . d l l "   t y p e = " I p h e l i o n . O u t l i n e . W o r d . C o m m a n d s . C l o s e D o c u m e n t C o m m a n d "   o r d e r = " 2 9 "   a c t i v e = " t r u e "   c o m m a n d T y p e = " s t a r t u p " >  
             < p a r a m e t e r s / >  
         < / c o m m a n d >  
         < c o m m a n d   i d = " 0 3 0 c 8 6 e b - 4 5 f 7 - 4 7 6 5 - 8 0 2 3 - a e 0 c 0 5 1 8 1 c 7 a "   n a m e = " A p p l y   t h e m e "   a s s e m b l y = " I p h e l i o n . O u t l i n e . P o w e r P o i n t . d l l "   t y p e = " I p h e l i o n . O u t l i n e . P o w e r P o i n t . C o m m a n d s . S e t T h e m e C o m m a n d "   o r d e r = " 3 0 "   a c t i v e = " t r u e "   c o m m a n d T y p e = " s t a r t u p " >  
             < p a r a m e t e r s >  
                 < p a r a m e t e r   i d = " 2 6 7 d 7 5 8 1 - b 0 a e - 4 9 6 0 - a f e 5 - c 0 a 4 f d 0 f 0 c f e "   n a m e = " T h e m e   f i l e "   t y p e = " S y s t e m . S t r i n g ,   m s c o r l i b ,   V e r s i o n = 4 . 0 . 0 . 0 ,   C u l t u r e = n e u t r a l ,   P u b l i c K e y T o k e n = b 7 7 a 5 c 5 6 1 9 3 4 e 0 8 9 "   o r d e r = " 9 9 9 "   k e y = " t h e m e F i l e "   v a l u e = " "   a r g u m e n t = " F o r m a t S t r i n g "   g r o u p O r d e r = " - 1 "   i s G e n e r a t e d = " f a l s e " / >  
                 < p a r a m e t e r   i d = " 9 a c 7 8 f 1 c - c 8 9 4 - 4 8 6 4 - 9 c 1 d - 1 6 8 b 1 3 4 4 f 2 0 e "   n a m e = " C o l o u r   s c h e m e   f i l e "   t y p e = " S y s t e m . S t r i n g ,   m s c o r l i b ,   V e r s i o n = 4 . 0 . 0 . 0 ,   C u l t u r e = n e u t r a l ,   P u b l i c K e y T o k e n = b 7 7 a 5 c 5 6 1 9 3 4 e 0 8 9 "   o r d e r = " 9 9 9 "   k e y = " c o l o u r S c h e m e F i l e "   v a l u e = " & l t ; ? x m l   v e r s i o n = & q u o t ; 1 . 0 & q u o t ;   e n c o d i n g = & q u o t ; u t f - 1 6 & q u o t ; ? & g t ; & # x A ; & l t ; f o r m a t S t r i n g   x m l n s : x s i = & q u o t ; h t t p : / / w w w . w 3 . o r g / 2 0 0 1 / X M L S c h e m a - i n s t a n c e & q u o t ;   x m l n s : x s d = & q u o t ; h t t p : / / w w w . w 3 . o r g / 2 0 0 1 / X M L S c h e m a & q u o t ; & g t ; & # x A ;     & l t ; t y p e & g t ; e x p r e s s i o n & l t ; / t y p e & g t ; & # x A ;     & l t ; t e x t & g t ; { L a b e l s . F i l e   P a t h   -   T e m p l a t e   l o c a t i o n }   & a m p ; a m p ;   & # x A ; & q u o t ; D o c u m e n t   T h e m e s \ T h e m e   C o l o r s \ S i m m o n s & q u o t ;   & # x A ; & a m p ; a m p ;   { C o v e r T h e m e . S e l e c t e d   I t e m s }   & a m p ; a m p ;   & # x A ; & q u o t ; . x m l & q u o t ; & l t ; / t e x t & g t ; & # x A ; & l t ; / f o r m a t S t r i n g & g t ; "   a r g u m e n t = " F o r m a t S t r i n g "   g r o u p = " S c h e m e   F i l e s "   g r o u p O r d e r = " - 1 "   i s G e n e r a t e d = " f a l s e " / >  
                 < p a r a m e t e r   i d = " d 8 7 4 6 f b 3 - d 1 a 2 - 4 8 8 6 - 9 7 c d - d 8 9 c 3 1 5 9 c 5 e a "   n a m e = " F o n t   s c h e m e   f i l e "   t y p e = " S y s t e m . S t r i n g ,   m s c o r l i b ,   V e r s i o n = 4 . 0 . 0 . 0 ,   C u l t u r e = n e u t r a l ,   P u b l i c K e y T o k e n = b 7 7 a 5 c 5 6 1 9 3 4 e 0 8 9 "   o r d e r = " 9 9 9 "   k e y = " f o n t S c h e m e F i l e "   v a l u e = " "   a r g u m e n t = " F o r m a t S t r i n g "   g r o u p = " S c h e m e   F i l e s "   g r o u p O r d e r = " - 1 "   i s G e n e r a t e d = " f a l s e " / >  
                 < p a r a m e t e r   i d = " 8 7 e a 7 e 7 0 - b 9 6 1 - 4 c 5 f - 9 0 9 e - d 7 9 4 9 a e 2 a 7 2 a "   n a m e = " E f f e c t   s c h e m e   f i l e "   t y p e = " S y s t e m . S t r i n g ,   m s c o r l i b ,   V e r s i o n = 4 . 0 . 0 . 0 ,   C u l t u r e = n e u t r a l ,   P u b l i c K e y T o k e n = b 7 7 a 5 c 5 6 1 9 3 4 e 0 8 9 "   o r d e r = " 9 9 9 "   k e y = " e f f e c t S c h e m e F i l e "   v a l u e = " "   a r g u m e n t = " F o r m a t S t r i n g "   g r o u p = " S c h e m e   F i l e s "   g r o u p O r d e r = " - 1 "   i s G e n e r a t e d = " f a l s e " / >  
             < / p a r a m e t e r s >  
         < / c o m m a n d >  
         < c o m m a n d   i d = " 3 5 2 3 d 0 2 e - 3 1 d 6 - 4 9 7 1 - 8 a 4 9 - e b 6 1 2 c b e b 5 4 a "   n a m e = " R e n d e r   f i e l d s   t o   d o c u m e n t "   a s s e m b l y = " I p h e l i o n . O u t l i n e . M o d e l . D L L "   t y p e = " I p h e l i o n . O u t l i n e . M o d e l . C o m m a n d s . R e n d e r D o c u m e n t C o m m a n d "   o r d e r = " 3 4 "   a c t i v e = " t r u e "   c o m m a n d T y p e = " s t a r t u p " >  
             < p a r a m e t e r s >  
                 < p a r a m e t e r   i d = " 1 3 0 9 4 c 9 4 - d 2 0 d - 4 5 6 c - b 3 d 0 - 5 6 3 d 1 4 1 9 7 b c 0 "   n a m e = " F i r s t   o r d e r   v a l u e "   t y p e = " S y s t e m . I n t 3 2 ,   m s c o r l i b ,   V e r s i o n = 4 . 0 . 0 . 0 ,   C u l t u r e = n e u t r a l ,   P u b l i c K e y T o k e n = b 7 7 a 5 c 5 6 1 9 3 4 e 0 8 9 "   o r d e r = " 9 9 9 "   k e y = " s t a r t O r d e r "   v a l u e = " 0 "   g r o u p O r d e r = " - 1 "   i s G e n e r a t e d = " f a l s e " / >  
                 < p a r a m e t e r   i d = " e a 2 d 0 3 7 0 - 6 f d 1 - 4 6 0 b - 9 e e 3 - 0 3 2 1 b 4 b 7 4 0 5 7 "   n a m e = " L a s t   o r d e r   v a l u e "   t y p e = " S y s t e m . I n t 3 2 ,   m s c o r l i b ,   V e r s i o n = 4 . 0 . 0 . 0 ,   C u l t u r e = n e u t r a l ,   P u b l i c K e y T o k e n = b 7 7 a 5 c 5 6 1 9 3 4 e 0 8 9 "   o r d e r = " 9 9 9 "   k e y = " e n d O r d e r "   v a l u e = " 5 "   g r o u p O r d e r = " - 1 "   i s G e n e r a t e d = " f a l s e " / >  
                 < p a r a m e t e r   i d = " f 9 0 4 3 5 9 0 - 8 0 b 2 - 4 7 b 8 - 9 a c 9 - e 5 2 8 5 b 4 a 9 b 4 6 "   n a m e = " E x c l u d e   i n a c t i v e   q u e s t i o n s "   t y p e = " S y s t e m . B o o l e a n ,   m s c o r l i b ,   V e r s i o n = 4 . 0 . 0 . 0 ,   C u l t u r e = n e u t r a l ,   P u b l i c K e y T o k e n = b 7 7 a 5 c 5 6 1 9 3 4 e 0 8 9 "   o r d e r = " 9 9 9 "   k e y = " e x c l u d e I n a c t i v e Q u e s t i o n s "   v a l u e = " F a l s e "   g r o u p O r d e r = " - 1 "   i s G e n e r a t e d = " f a l s e " / >  
             < / p a r a m e t e r s >  
         < / c o m m a n d >  
         < c o m m a n d   i d = " f e c 6 2 d b 7 - b 8 7 d - 4 b 1 b - 9 e c 5 - b a 7 c 3 5 8 2 7 5 2 4 "   n a m e = " S a v e   t o   W o r k S i t e "   a s s e m b l y = " I p h e l i o n . O u t l i n e . I n t e g r a t i o n . W o r k S i t e . d l l "   t y p e = " I p h e l i o n . O u t l i n e . I n t e g r a t i o n . W o r k S i t e . S a v e T o D m s C o m m a n d "   o r d e r = " 3 8 "   a c t i v e = " t r u e "   c o m m a n d T y p e = " s t a r t u p " >  
             < p a r a m e t e r s >  
                 < p a r a m e t e r   i d = " 9 6 8 0 f 7 0 8 - 4 0 7 6 - 4 d b 5 - b f f e - 6 2 a 7 8 6 a e e b c a "   n a m e = " A u t h o r   F i e l d "   t y p e = " I p h e l i o n . O u t l i n e . M o d e l . E n t i t i e s . P a r a m e t e r F i e l d D e s c r i p t o r ,   I p h e l i o n . O u t l i n e . M o d e l ,   V e r s i o n = 1 . 7 . 7 . 3 ,   C u l t u r e = n e u t r a l ,   P u b l i c K e y T o k e n = n u l l "   o r d e r = " 9 9 9 "   k e y = " a u t h o r F i e l d "   v a l u e = " "   g r o u p O r d e r = " - 1 "   i s G e n e r a t e d = " f a l s e " / >  
                 < p a r a m e t e r   i d = " 4 e 5 2 4 b d 0 - 9 d 7 1 - 4 6 b 4 - a 4 5 5 - 3 6 8 1 c f 0 3 2 f a 7 "   n a m e = " D e f a u l t   F o l d e r "   t y p e = " S y s t e m . S t r i n g ,   m s c o r l i b ,   V e r s i o n = 4 . 0 . 0 . 0 ,   C u l t u r e = n e u t r a l ,   P u b l i c K e y T o k e n = b 7 7 a 5 c 5 6 1 9 3 4 e 0 8 9 "   o r d e r = " 9 9 9 "   k e y = " d e f a u l t F o l d e r "   v a l u e = " "   g r o u p O r d e r = " - 1 "   i s G e n e r a t e d = " f a l s e " / >  
                 < p a r a m e t e r   i d = " 4 0 c 7 4 a 0 e - 2 e 2 3 - 4 c 9 c - 8 e 9 1 - f e 7 d 5 6 3 2 c f a 9 "   n a m e = " D o c u m e n t   t i t l e   f i e l d "   t y p e = " I p h e l i o n . O u t l i n e . M o d e l . E n t i t i e s . P a r a m e t e r F i e l d D e s c r i p t o r ,   I p h e l i o n . O u t l i n e . M o d e l ,   V e r s i o n = 1 . 7 . 7 . 3 ,   C u l t u r e = n e u t r a l ,   P u b l i c K e y T o k e n = n u l l "   o r d e r = " 9 9 9 "   k e y = " t i t l e F i e l d "   v a l u e = " 9 0 b 0 3 9 7 8 - e 2 1 7 - 4 e 3 2 - a 4 f e - a 3 2 c b a 5 7 d 1 8 6 | 9 4 6 c e 9 4 c - 8 7 4 a - 4 0 0 c - a a a d - c 2 9 7 4 a 2 d 9 9 f c | "   g r o u p O r d e r = " - 1 "   i s G e n e r a t e d = " f a l s e " / >  
             < / p a r a m e t e r s >  
         < / c o m m a n d >  
         < c o m m a n d   i d = " 8 1 3 c d f b 5 - c e 6 6 - 4 7 0 2 - 8 a 6 c - 8 b 4 e e 3 5 3 a 9 6 e "   n a m e = " S a v e   t o   f i l e   s y s t e m "   a s s e m b l y = " I p h e l i o n . O u t l i n e . M o d e l . d l l "   t y p e = " I p h e l i o n . O u t l i n e . M o d e l . C o m m a n d s . S a v e T o F i l e S y s t e m C o m m a n d "   o r d e r = " 3 9 "   a c t i v e = " t r u e "   c o m m a n d T y p e = " s t a r t u p " >  
             < p a r a m e t e r s >  
                 < p a r a m e t e r   i d = " 5 7 5 0 b e 6 7 - 4 4 7 4 - 4 8 c f - 9 c 7 b - b e 4 a 1 4 f 0 e d e 7 "   n a m e = " F i l e   p a t h "   t y p e = " S y s t e m . S t r i n g ,   m s c o r l i b ,   V e r s i o n = 4 . 0 . 0 . 0 ,   C u l t u r e = n e u t r a l ,   P u b l i c K e y T o k e n = b 7 7 a 5 c 5 6 1 9 3 4 e 0 8 9 "   o r d e r = " 9 9 9 "   k e y = " f i l e P a t h "   v a l u e = " & l t ; ? x m l   v e r s i o n = & q u o t ; 1 . 0 & q u o t ;   e n c o d i n g = & q u o t ; u t f - 1 6 & q u o t ; ? & g t ; & # x A ; & l t ; f o r m a t S t r i n g   x m l n s : x s d = & q u o t ; h t t p : / / w w w . w 3 . o r g / 2 0 0 1 / X M L S c h e m a & q u o t ;   x m l n s : x s i = & q u o t ; h t t p : / / w w w . w 3 . o r g / 2 0 0 1 / X M L S c h e m a - i n s t a n c e & q u o t ; & g t ; & # x A ;     & l t ; t y p e & g t ; e x p r e s s i o n & l t ; / t y p e & g t ; & # x A ;     & l t ; t e x t & g t ; R E P L A C E ( { L a b e l s . F i l e   P a t h   -   i M a n a g e   o f f l i n e   f i l e   l o c a t i o n } , & # x A ; & q u o t ; & a m p ; l t ; u s e r & a m p ; g t ; & q u o t ; , { S y s t e m   F i e l d s . C u r r e n t   U s e r } , t r u e ) & l t ; / t e x t & g t ; & # x A ; & l t ; / f o r m a t S t r i n g & g t ; "   a r g u m e n t = " F o r m a t S t r i n g "   g r o u p O r d e r = " - 1 "   i s G e n e r a t e d = " f a l s e " / >  
                 < p a r a m e t e r   i d = " 9 c 6 0 d 7 e 6 - d 2 c d - 4 0 2 f - a d b 2 - 9 0 1 3 c 4 0 d c f a c "   n a m e = " F i l e   n a m e "   t y p e = " S y s t e m . S t r i n g ,   m s c o r l i b ,   V e r s i o n = 4 . 0 . 0 . 0 ,   C u l t u r e = n e u t r a l ,   P u b l i c K e y T o k e n = b 7 7 a 5 c 5 6 1 9 3 4 e 0 8 9 "   o r d e r = " 9 9 9 "   k e y = " f i l e N a m e "   v a l u e = " & l t ; ? x m l   v e r s i o n = & q u o t ; 1 . 0 & q u o t ;   e n c o d i n g = & q u o t ; u t f - 1 6 & q u o t ; ? & g t ; & # x A ; & l t ; f o r m a t S t r i n g   x m l n s : x s d = & q u o t ; h t t p : / / w w w . w 3 . o r g / 2 0 0 1 / X M L S c h e m a & q u o t ;   x m l n s : x s i = & q u o t ; h t t p : / / w w w . w 3 . o r g / 2 0 0 1 / X M L S c h e m a - i n s t a n c e & q u o t ; & g t ; & # x A ;     & l t ; t y p e & g t ; e x p r e s s i o n & l t ; / t y p e & g t ; & # x A ;     & l t ; t e x t & g t ; { D o c T i t l e . T e x t } & l t ; / t e x t & g t ; & # x A ; & l t ; / f o r m a t S t r i n g & g t ; "   a r g u m e n t = " F o r m a t S t r i n g "   g r o u p O r d e r = " - 1 "   i s G e n e r a t e d = " f a l s e " / >  
                 < p a r a m e t e r   i d = " 5 a 8 c 7 0 5 2 - 5 d c e - 4 c 2 d - b f 2 7 - 9 6 6 4 7 4 5 7 f 2 e 3 "   n a m e = " R e p l a c e   e x i s t i n g   f i l e "   t y p e = " S y s t e m . B o o l e a n ,   m s c o r l i b ,   V e r s i o n = 4 . 0 . 0 . 0 ,   C u l t u r e = n e u t r a l ,   P u b l i c K e y T o k e n = b 7 7 a 5 c 5 6 1 9 3 4 e 0 8 9 "   o r d e r = " 9 9 9 "   k e y = " r e p l a c e E x i s t i n g "   v a l u e = " T r u e "   g r o u p O r d e r = " - 1 "   i s G e n e r a t e d = " f a l s e " / >  
                 < p a r a m e t e r   i d = " 0 1 2 3 0 3 7 c - d 3 f d - 4 6 f f - 8 8 b a - 8 e c 7 3 b 2 a b 4 c 6 "   n a m e = " S e t   d o c u m e n t   t i t l e "   t y p e = " S y s t e m . B o o l e a n ,   m s c o r l i b ,   V e r s i o n = 4 . 0 . 0 . 0 ,   C u l t u r e = n e u t r a l ,   P u b l i c K e y T o k e n = b 7 7 a 5 c 5 6 1 9 3 4 e 0 8 9 "   o r d e r = " 9 9 9 "   k e y = " s e t D o c u m e n t T i t l e "   v a l u e = " F a l s e "   g r o u p O r d e r = " - 1 "   i s G e n e r a t e d = " f a l s e " / >  
                 < p a r a m e t e r   i d = " f e c e b 3 8 4 - 8 d 8 1 - 4 5 f f - 9 f 2 7 - 2 6 1 e 4 a 5 f 4 d 4 8 "   n a m e = " S h o w   d i a l o g "   t y p e = " S y s t e m . B o o l e a n ,   m s c o r l i b ,   V e r s i o n = 4 . 0 . 0 . 0 ,   C u l t u r e = n e u t r a l ,   P u b l i c K e y T o k e n = b 7 7 a 5 c 5 6 1 9 3 4 e 0 8 9 "   o r d e r = " 9 9 9 "   k e y = " s h o w D i a l o g "   v a l u e = " T r u e "   g r o u p O r d e r = " - 1 "   i s G e n e r a t e d = " f a l s e " / >  
             < / p a r a m e t e r s >  
         < / c o m m a n d >  
         < c o m m a n d   i d = " b 8 b 8 d 4 8 f - f a 2 1 - 4 d e f - b 9 f 2 - d 9 8 0 3 3 0 7 c 2 2 2 "   n a m e = " S e t   f i e l d   v a l u e s "   a s s e m b l y = " I p h e l i o n . O u t l i n e . M o d e l . d l l "   t y p e = " I p h e l i o n . O u t l i n e . M o d e l . C o m m a n d s . S e t F i e l d V a l u e C o m m a n d "   o r d e r = " 4 "   a c t i v e = " t r u e "   c o m m a n d T y p e = " r e l a u n c h " >  
             < p a r a m e t e r s >  
                 < p a r a m e t e r   i d = " c b 9 2 a 0 6 5 - 4 9 2 d - 4 9 a 6 - a 9 1 5 - a c d c b a c 3 1 c 2 0 "   n a m e = " F i e l d   l i s t "   t y p e = " I p h e l i o n . O u t l i n e . M o d e l . E n t i t i e s . I n l i n e P a r a m e t e r E n t i t y C o l l e c t i o n ` 1 [ [ I p h e l i o n . O u t l i n e . M o d e l . C o m m a n d s . F i e l d V a l u e P a r a m e t e r E n t i t y ,   I p h e l i o n . O u t l i n e . M o d e l ,   V e r s i o n = 1 . 7 . 7 . 3 ,   C u l t u r e = n e u t r a l ,   P u b l i c K e y T o k e n = n u l l ] ] ,   I p h e l i o n . O u t l i n e . M o d e l ,   V e r s i o n = 1 . 7 . 7 . 3 ,   C u l t u r e = n e u t r a l ,   P u b l i c K e y T o k e n = n u l l "   o r d e r = " 9 9 9 "   k e y = " f i e l d L i s t "   v a l u e = " & l t ; ? x m l   v e r s i o n = & q u o t ; 1 . 0 & q u o t ;   e n c o d i n g = & q u o t ; u t f - 1 6 & q u o t ; ? & g t ; & # x A ; & l t ; X m l P a r a m e t e r   x m l n s : x s i = & q u o t ; h t t p : / / w w w . w 3 . o r g / 2 0 0 1 / X M L S c h e m a - i n s t a n c e & q u o t ;   x m l n s : x s d = & q u o t ; h t t p : / / w w w . w 3 . o r g / 2 0 0 1 / X M L S c h e m a & q u o t ; & g t ; & # x A ;     & l t ; p a r a m e t e r E n t i t i e s & g t ; & # x A ;         & l t ; p a r a m e t e r E n t i t y   x s i : t y p e = & q u o t ; F i e l d V a l u e P a r a m e t e r E n t i t y & q u o t ;   k e y = & q u o t ; T e m p l a t e . N a m e & q u o t ;   f i e l d = & q u o t ; 9 5 a d e b 5 4 - 0 6 b a - 4 d e e - b e 5 a - 7 9 1 e 8 7 e 7 8 8 1 d | 0 2 3 e d 7 e a - 5 0 6 6 - 4 3 e 3 - b 5 3 8 - d 5 7 d 9 7 8 3 c 6 8 2 | T e m p l a t e . N a m e & q u o t ;   i n d e x = & q u o t ; 0 & q u o t ;   a l l I n d e x e s = & q u o t ; f a l s e & q u o t ;   v a l u e = & q u o t ; & a m p ; l t ; ? x m l   v e r s i o n = & a m p ; q u o t ; 1 . 0 & a m p ; q u o t ;   e n c o d i n g = & a m p ; q u o t ; u t f - 1 6 & a m p ; q u o t ; ? & a m p ; g t ; & a m p ; # x D ; & a m p ; # x A ; & a m p ; l t ; l o c a l i z e d S t r i n g   x m l n s : x s i = & a m p ; q u o t ; h t t p : / / w w w . w 3 . o r g / 2 0 0 1 / X M L S c h e m a - i n s t a n c e & a m p ; q u o t ;   x m l n s : x s d = & a m p ; q u o t ; h t t p : / / w w w . w 3 . o r g / 2 0 0 1 / X M L S c h e m a & a m p ; q u o t ; & a m p ; g t ; & a m p ; # x D ; & a m p ; # x A ;     & a m p ; l t ; t y p e & a m p ; g t ; f i x e d & a m p ; l t ; / t y p e & a m p ; g t ; & a m p ; # x D ; & a m p ; # x A ;     & a m p ; l t ; t e x t & a m p ; g t ; B l a n k & a m p ; l t ; / t e x t & a m p ; g t ; & a m p ; # x D ; & a m p ; # x A ; & a m p ; l t ; / l o c a l i z e d S t r i n g & a m p ; g t ; & q u o t ;   f o r m a t = & q u o t ; & a m p ; l t ; ? x m l   v e r s i o n = & a m p ; q u o t ; 1 . 0 & a m p ; q u o t ;   e n c o d i n g = & a m p ; q u o t ; u t f - 1 6 & a m p ; q u o t ; ? & a m p ; g t ; & a m p ; # x D ; & a m p ; # x A ; & a m p ; l t ; l o c a l i z e d S t r i n g   x m l n s : x s i = & a m p ; q u o t ; h t t p : / / w w w . w 3 . o r g / 2 0 0 1 / X M L S c h e m a - i n s t a n c e & a m p ; q u o t ;   x m l n s : x s d = & a m p ; q u o t ; h t t p : / / w w w . w 3 . o r g / 2 0 0 1 / X M L S c h e m a & a m p ; q u o t ; & a m p ; g t ; & a m p ; # x D ; & a m p ; # x A ;     & a m p ; l t ; t y p e & a m p ; g t ; f i x e d & a m p ; l t ; / t y p e & a m p ; g t ; & a m p ; # x D ; & a m p ; # x A ;     & a m p ; l t ; t e x t   / & a m p ; g t ; & a m p ; # x D ; & a m p ; # x A ; & a m p ; l t ; / l o c a l i z e d S t r i n g & a m p ; g t ; & q u o t ;   / & g t ; & # x A ;         & l t ; p a r a m e t e r E n t i t y   x s i : t y p e = & q u o t ; F i e l d V a l u e P a r a m e t e r E n t i t y & q u o t ;   k e y = & q u o t ; C o r a l C o v e r . I m a g e P a t h & q u o t ;   f i e l d = & q u o t ; a 8 9 2 6 b a 1 - 7 2 1 c - 4 0 c 7 - b 5 1 2 - 8 6 f 2 f 6 e b 9 b 5 5 | 1 8 1 5 8 e 3 f - 7 9 1 8 - 4 1 8 8 - 8 b b 8 - e f 9 7 3 7 d a e 4 d d | C o r a l C o v e r . I m a g e P a t h & q u o t ;   i n d e x = & q u o t ; 0 & q u o t ;   a l l I n d e x e s = & q u o t ; f a l s e & q u o t ;   v a l u e = & q u o t ; & a m p ; l t ; ? x m l   v e r s i o n = & a m p ; q u o t ; 1 . 0 & a m p ; q u o t ;   e n c o d i n g = & a m p ; q u o t ; u t f - 1 6 & a m p ; q u o t ; ? & a m p ; g t ; & a m p ; # x D ; & a m p ; # x A ; & a m p ; l t ; l o c a l i z e d S t r i n g   x m l n s : x s i = & a m p ; q u o t ; h t t p : / / w w w . w 3 . o r g / 2 0 0 1 / X M L S c h e m a - i n s t a n c e & a m p ; q u o t ;   x m l n s : x s d = & a m p ; q u o t ; h t t p : / / w w w . w 3 . o r g / 2 0 0 1 / X M L S c h e m a & a m p ; q u o t ; & a m p ; g t ; & a m p ; # x D ; & a m p ; # x A ;     & a m p ; l t ; t y p e & a m p ; g t ; e x p r e s s i o n & a m p ; l t ; / t y p e & a m p ; g t ; & a m p ; # x D ; & a m p ; # x A ;     & a m p ; l t ; t e x t & a m p ; g t ; I F N O T E M P T Y ( { C o r a l C o v e r . I m a g e P a t h } , { C o r a l C o v e r . I m a g e P a t h } , & a m p ; # x D ; & a m p ; # x A ; { L a b e l s . F i l e   P a t h   -   P i t c h   L o c a l }   & a m p ; # x D ; & a m p ; # x A ; & a m p ; a m p ; a m p ;   & a m p ; q u o t ; C o v e r s \ L a n d s c a p e \ C o r a l \ 1   C o r a l   C o v e r   F U L L . p n g & a m p ; q u o t ; ) & a m p ; l t ; / t e x t & a m p ; g t ; & a m p ; # x D ; & a m p ; # x A ; & a m p ; l t ; / l o c a l i z e d S t r i n g & a m p ; g t ; & q u o t ;   f o r m a t = & q u o t ; & a m p ; l t ; ? x m l   v e r s i o n = & a m p ; q u o t ; 1 . 0 & a m p ; q u o t ;   e n c o d i n g = & a m p ; q u o t ; u t f - 1 6 & a m p ; q u o t ; ? & a m p ; g t ; & a m p ; # x D ; & a m p ; # x A ; & a m p ; l t ; l o c a l i z e d S t r i n g   x m l n s : x s i = & a m p ; q u o t ; h t t p : / / w w w . w 3 . o r g / 2 0 0 1 / X M L S c h e m a - i n s t a n c e & a m p ; q u o t ;   x m l n s : x s d = & a m p ; q u o t ; h t t p : / / w w w . w 3 . o r g / 2 0 0 1 / X M L S c h e m a & a m p ; q u o t ; & a m p ; g t ; & a m p ; # x D ; & a m p ; # x A ;     & a m p ; l t ; t y p e & a m p ; g t ; f i x e d & a m p ; l t ; / t y p e & a m p ; g t ; & a m p ; # x D ; & a m p ; # x A ;     & a m p ; l t ; t e x t   / & a m p ; g t ; & a m p ; # x D ; & a m p ; # x A ; & a m p ; l t ; / l o c a l i z e d S t r i n g & a m p ; g t ; & q u o t ;   / & g t ; & # x A ;         & l t ; p a r a m e t e r E n t i t y   x s i : t y p e = & q u o t ; F i e l d V a l u e P a r a m e t e r E n t i t y & q u o t ;   k e y = & q u o t ; C h a r c o a l C o v e r . I m a g e P a t h & q u o t ;   f i e l d = & q u o t ; a 8 9 2 6 b a 1 - 7 2 1 c - 4 0 c 7 - b 5 1 2 - 8 6 f 2 f 6 e b 9 b 5 5 | 4 b 4 2 9 c a b - 6 e e f - 4 0 6 b - b 1 7 c - a c 8 0 d 9 5 2 5 e 8 5 | C h a r c o a l C o v e r . I m a g e P a t h & q u o t ;   i n d e x = & q u o t ; 0 & q u o t ;   a l l I n d e x e s = & q u o t ; f a l s e & q u o t ;   v a l u e = & q u o t ; & a m p ; l t ; ? x m l   v e r s i o n = & a m p ; q u o t ; 1 . 0 & a m p ; q u o t ;   e n c o d i n g = & a m p ; q u o t ; u t f - 1 6 & a m p ; q u o t ; ? & a m p ; g t ; & a m p ; # x D ; & a m p ; # x A ; & a m p ; l t ; l o c a l i z e d S t r i n g   x m l n s : x s i = & a m p ; q u o t ; h t t p : / / w w w . w 3 . o r g / 2 0 0 1 / X M L S c h e m a - i n s t a n c e & a m p ; q u o t ;   x m l n s : x s d = & a m p ; q u o t ; h t t p : / / w w w . w 3 . o r g / 2 0 0 1 / X M L S c h e m a & a m p ; q u o t ; & a m p ; g t ; & a m p ; # x D ; & a m p ; # x A ;     & a m p ; l t ; t y p e & a m p ; g t ; e x p r e s s i o n & a m p ; l t ; / t y p e & a m p ; g t ; & a m p ; # x D ; & a m p ; # x A ;     & a m p ; l t ; t e x t & a m p ; g t ; I F N O T E M P T Y ( { C h a r c o a l C o v e r . I m a g e P a t h } , { C h a r c o a l C o v e r . I m a g e P a t h } , & a m p ; # x D ; & a m p ; # x A ; { L a b e l s . F i l e   P a t h   -   P i t c h   L o c a l }   & a m p ; # x D ; & a m p ; # x A ; & a m p ; a m p ; a m p ;   & a m p ; q u o t ; C o v e r s \ L a n d s c a p e \ C h a r c o a l \ 1   C h a r c o a l   C o v e r   F U L L . p n g & a m p ; q u o t ; ) & a m p ; l t ; / t e x t & a m p ; g t ; & a m p ; # x D ; & a m p ; # x A ; & a m p ; l t ; / l o c a l i z e d S t r i n g & a m p ; g t ; & q u o t ;   f o r m a t = & q u o t ; & a m p ; l t ; ? x m l   v e r s i o n = & a m p ; q u o t ; 1 . 0 & a m p ; q u o t ;   e n c o d i n g = & a m p ; q u o t ; u t f - 1 6 & a m p ; q u o t ; ? & a m p ; g t ; & a m p ; # x D ; & a m p ; # x A ; & a m p ; l t ; l o c a l i z e d S t r i n g   x m l n s : x s i = & a m p ; q u o t ; h t t p : / / w w w . w 3 . o r g / 2 0 0 1 / X M L S c h e m a - i n s t a n c e & a m p ; q u o t ;   x m l n s : x s d = & a m p ; q u o t ; h t t p : / / w w w . w 3 . o r g / 2 0 0 1 / X M L S c h e m a & a m p ; q u o t ; & a m p ; g t ; & a m p ; # x D ; & a m p ; # x A ;     & a m p ; l t ; t y p e & a m p ; g t ; f i x e d & a m p ; l t ; / t y p e & a m p ; g t ; & a m p ; # x D ; & a m p ; # x A ;     & a m p ; l t ; t e x t   / & a m p ; g t ; & a m p ; # x D ; & a m p ; # x A ; & a m p ; l t ; / l o c a l i z e d S t r i n g & a m p ; g t ; & q u o t ;   / & g t ; & # x A ;         & l t ; p a r a m e t e r E n t i t y   x s i : t y p e = & q u o t ; F i e l d V a l u e P a r a m e t e r E n t i t y & q u o t ;   k e y = & q u o t ; W h i t e C o v e r . I m a g e P a t h & q u o t ;   f i e l d = & q u o t ; a 8 9 2 6 b a 1 - 7 2 1 c - 4 0 c 7 - b 5 1 2 - 8 6 f 2 f 6 e b 9 b 5 5 | c f 2 5 1 2 f b - 8 a 7 c - 4 4 e 1 - 9 2 a a - a a 8 c d 2 e 3 1 6 c 4 | W h i t e C o v e r . I m a g e P a t h & q u o t ;   i n d e x = & q u o t ; 0 & q u o t ;   a l l I n d e x e s = & q u o t ; f a l s e & q u o t ;   v a l u e = & q u o t ; & a m p ; l t ; ? x m l   v e r s i o n = & a m p ; q u o t ; 1 . 0 & a m p ; q u o t ;   e n c o d i n g = & a m p ; q u o t ; u t f - 1 6 & a m p ; q u o t ; ? & a m p ; g t ; & a m p ; # x D ; & a m p ; # x A ; & a m p ; l t ; l o c a l i z e d S t r i n g   x m l n s : x s i = & a m p ; q u o t ; h t t p : / / w w w . w 3 . o r g / 2 0 0 1 / X M L S c h e m a - i n s t a n c e & a m p ; q u o t ;   x m l n s : x s d = & a m p ; q u o t ; h t t p : / / w w w . w 3 . o r g / 2 0 0 1 / X M L S c h e m a & a m p ; q u o t ; & a m p ; g t ; & a m p ; # x D ; & a m p ; # x A ;     & a m p ; l t ; t y p e & a m p ; g t ; e x p r e s s i o n & a m p ; l t ; / t y p e & a m p ; g t ; & a m p ; # x D ; & a m p ; # x A ;     & a m p ; l t ; t e x t & a m p ; g t ; I F N O T E M P T Y ( { W h i t e C o v e r . I m a g e P a t h } , { W h i t e C o v e r . I m a g e P a t h } , & a m p ; # x D ; & a m p ; # x A ; { L a b e l s . F i l e   P a t h   -   P i t c h   L o c a l }   & a m p ; # x D ; & a m p ; # x A ; & a m p ; a m p ; a m p ;   & a m p ; q u o t ; C o v e r s \ L a n d s c a p e \ W h i t e \ 1   W h i t e   C o v e r   F U L L . p n g & a m p ; q u o t ; ) & a m p ; l t ; / t e x t & a m p ; g t ; & a m p ; # x D ; & a m p ; # x A ; & a m p ; l t ; / l o c a l i z e d S t r i n g & a m p ; g t ; & q u o t ;   f o r m a t = & q u o t ; & a m p ; l t ; ? x m l   v e r s i o n = & a m p ; q u o t ; 1 . 0 & a m p ; q u o t ;   e n c o d i n g = & a m p ; q u o t ; u t f - 1 6 & a m p ; q u o t ; ? & a m p ; g t ; & a m p ; # x D ; & a m p ; # x A ; & a m p ; l t ; l o c a l i z e d S t r i n g   x m l n s : x s i = & a m p ; q u o t ; h t t p : / / w w w . w 3 . o r g / 2 0 0 1 / X M L S c h e m a - i n s t a n c e & a m p ; q u o t ;   x m l n s : x s d = & a m p ; q u o t ; h t t p : / / w w w . w 3 . o r g / 2 0 0 1 / X M L S c h e m a & a m p ; q u o t ; & a m p ; g t ; & a m p ; # x D ; & a m p ; # x A ;     & a m p ; l t ; t y p e & a m p ; g t ; f i x e d & a m p ; l t ; / t y p e & a m p ; g t ; & a m p ; # x D ; & a m p ; # x A ;     & a m p ; l t ; t e x t   / & a m p ; g t ; & a m p ; # x D ; & a m p ; # x A ; & a m p ; l t ; / l o c a l i z e d S t r i n g & a m p ; g t ; & q u o t ;   / & g t ; & # x A ;         & l t ; p a r a m e t e r E n t i t y   x s i : t y p e = & q u o t ; F i e l d V a l u e P a r a m e t e r E n t i t y & q u o t ;   k e y = & q u o t ; C o r a l B a c k . I m a g e P a t h & q u o t ;   f i e l d = & q u o t ; a 8 9 2 6 b a 1 - 7 2 1 c - 4 0 c 7 - b 5 1 2 - 8 6 f 2 f 6 e b 9 b 5 5 | a b 6 3 6 2 6 a - 5 9 a c - 4 8 2 a - 9 5 8 5 - 7 b 9 a a b b 6 3 c 2 2 | C o r a l B a c k . I m a g e P a t h & q u o t ;   i n d e x = & q u o t ; 0 & q u o t ;   a l l I n d e x e s = & q u o t ; f a l s e & q u o t ;   v a l u e = & q u o t ; & a m p ; l t ; ? x m l   v e r s i o n = & a m p ; q u o t ; 1 . 0 & a m p ; q u o t ;   e n c o d i n g = & a m p ; q u o t ; u t f - 1 6 & a m p ; q u o t ; ? & a m p ; g t ; & a m p ; # x D ; & a m p ; # x A ; & a m p ; l t ; l o c a l i z e d S t r i n g   x m l n s : x s i = & a m p ; q u o t ; h t t p : / / w w w . w 3 . o r g / 2 0 0 1 / X M L S c h e m a - i n s t a n c e & a m p ; q u o t ;   x m l n s : x s d = & a m p ; q u o t ; h t t p : / / w w w . w 3 . o r g / 2 0 0 1 / X M L S c h e m a & a m p ; q u o t ; & a m p ; g t ; & a m p ; # x D ; & a m p ; # x A ;     & a m p ; l t ; t y p e & a m p ; g t ; e x p r e s s i o n & a m p ; l t ; / t y p e & a m p ; g t ; & a m p ; # x D ; & a m p ; # x A ;     & a m p ; l t ; t e x t & a m p ; g t ; I F N O T E M P T Y ( { C o r a l B a c k . I m a g e P a t h } , { C o r a l B a c k . I m a g e P a t h } , & a m p ; # x D ; & a m p ; # x A ; { L a b e l s . F i l e   P a t h   -   P i t c h   L o c a l }   & a m p ; # x D ; & a m p ; # x A ; & a m p ; a m p ; a m p ;   & a m p ; q u o t ; B a c k \ L a n d s c a p e \ C o r a l \ 1   C o r a l   B a c k   F U L L . p n g & a m p ; q u o t ; ) & a m p ; l t ; / t e x t & a m p ; g t ; & a m p ; # x D ; & a m p ; # x A ; & a m p ; l t ; / l o c a l i z e d S t r i n g & a m p ; g t ; & q u o t ;   f o r m a t = & q u o t ; & a m p ; l t ; ? x m l   v e r s i o n = & a m p ; q u o t ; 1 . 0 & a m p ; q u o t ;   e n c o d i n g = & a m p ; q u o t ; u t f - 1 6 & a m p ; q u o t ; ? & a m p ; g t ; & a m p ; # x D ; & a m p ; # x A ; & a m p ; l t ; l o c a l i z e d S t r i n g   x m l n s : x s i = & a m p ; q u o t ; h t t p : / / w w w . w 3 . o r g / 2 0 0 1 / X M L S c h e m a - i n s t a n c e & a m p ; q u o t ;   x m l n s : x s d = & a m p ; q u o t ; h t t p : / / w w w . w 3 . o r g / 2 0 0 1 / X M L S c h e m a & a m p ; q u o t ; & a m p ; g t ; & a m p ; # x D ; & a m p ; # x A ;     & a m p ; l t ; t y p e & a m p ; g t ; f i x e d & a m p ; l t ; / t y p e & a m p ; g t ; & a m p ; # x D ; & a m p ; # x A ;     & a m p ; l t ; t e x t   / & a m p ; g t ; & a m p ; # x D ; & a m p ; # x A ; & a m p ; l t ; / l o c a l i z e d S t r i n g & a m p ; g t ; & q u o t ;   / & g t ; & # x A ;         & l t ; p a r a m e t e r E n t i t y   x s i : t y p e = & q u o t ; F i e l d V a l u e P a r a m e t e r E n t i t y & q u o t ;   k e y = & q u o t ; C h a r c o a l B a c k . I m a g e P a t h & q u o t ;   f i e l d = & q u o t ; a 8 9 2 6 b a 1 - 7 2 1 c - 4 0 c 7 - b 5 1 2 - 8 6 f 2 f 6 e b 9 b 5 5 | 1 8 a 9 9 4 9 4 - e 3 f b - 4 3 8 7 - 9 c 6 6 - 8 2 0 0 8 1 e 2 f 3 d 6 | C h a r c o a l B a c k . I m a g e P a t h & q u o t ;   i n d e x = & q u o t ; 0 & q u o t ;   a l l I n d e x e s = & q u o t ; f a l s e & q u o t ;   v a l u e = & q u o t ; & a m p ; l t ; ? x m l   v e r s i o n = & a m p ; q u o t ; 1 . 0 & a m p ; q u o t ;   e n c o d i n g = & a m p ; q u o t ; u t f - 1 6 & a m p ; q u o t ; ? & a m p ; g t ; & a m p ; # x D ; & a m p ; # x A ; & a m p ; l t ; l o c a l i z e d S t r i n g   x m l n s : x s i = & a m p ; q u o t ; h t t p : / / w w w . w 3 . o r g / 2 0 0 1 / X M L S c h e m a - i n s t a n c e & a m p ; q u o t ;   x m l n s : x s d = & a m p ; q u o t ; h t t p : / / w w w . w 3 . o r g / 2 0 0 1 / X M L S c h e m a & a m p ; q u o t ; & a m p ; g t ; & a m p ; # x D ; & a m p ; # x A ;     & a m p ; l t ; t y p e & a m p ; g t ; e x p r e s s i o n & a m p ; l t ; / t y p e & a m p ; g t ; & a m p ; # x D ; & a m p ; # x A ;     & a m p ; l t ; t e x t & a m p ; g t ; I F N O T E M P T Y ( { C h a r c o a l B a c k . I m a g e P a t h } , { C h a r c o a l B a c k . I m a g e P a t h } , & a m p ; # x D ; & a m p ; # x A ; { L a b e l s . F i l e   P a t h   -   P i t c h   L o c a l }   & a m p ; # x D ; & a m p ; # x A ; & a m p ; a m p ; a m p ;   & a m p ; q u o t ; B a c k \ L a n d s c a p e \ C h a r c o a l \ 1   C h a r c o a l   B a c k   F U L L . p n g & a m p ; q u o t ; ) & a m p ; l t ; / t e x t & a m p ; g t ; & a m p ; # x D ; & a m p ; # x A ; & a m p ; l t ; / l o c a l i z e d S t r i n g & a m p ; g t ; & q u o t ;   f o r m a t = & q u o t ; & a m p ; l t ; ? x m l   v e r s i o n = & a m p ; q u o t ; 1 . 0 & a m p ; q u o t ;   e n c o d i n g = & a m p ; q u o t ; u t f - 1 6 & a m p ; q u o t ; ? & a m p ; g t ; & a m p ; # x D ; & a m p ; # x A ; & a m p ; l t ; l o c a l i z e d S t r i n g   x m l n s : x s i = & a m p ; q u o t ; h t t p : / / w w w . w 3 . o r g / 2 0 0 1 / X M L S c h e m a - i n s t a n c e & a m p ; q u o t ;   x m l n s : x s d = & a m p ; q u o t ; h t t p : / / w w w . w 3 . o r g / 2 0 0 1 / X M L S c h e m a & a m p ; q u o t ; & a m p ; g t ; & a m p ; # x D ; & a m p ; # x A ;     & a m p ; l t ; t y p e & a m p ; g t ; f i x e d & a m p ; l t ; / t y p e & a m p ; g t ; & a m p ; # x D ; & a m p ; # x A ;     & a m p ; l t ; t e x t   / & a m p ; g t ; & a m p ; # x D ; & a m p ; # x A ; & a m p ; l t ; / l o c a l i z e d S t r i n g & a m p ; g t ; & q u o t ;   / & g t ; & # x A ;         & l t ; p a r a m e t e r E n t i t y   x s i : t y p e = & q u o t ; F i e l d V a l u e P a r a m e t e r E n t i t y & q u o t ;   k e y = & q u o t ; W h i t e B a c k . I m a g e P a t h & q u o t ;   f i e l d = & q u o t ; a 8 9 2 6 b a 1 - 7 2 1 c - 4 0 c 7 - b 5 1 2 - 8 6 f 2 f 6 e b 9 b 5 5 | 3 d 5 d e b 5 1 - 2 6 2 f - 4 c 9 c - a c e 9 - d 7 2 a 3 7 1 2 f e 4 5 | W h i t e B a c k . I m a g e P a t h & q u o t ;   i n d e x = & q u o t ; 0 & q u o t ;   a l l I n d e x e s = & q u o t ; f a l s e & q u o t ;   v a l u e = & q u o t ; & a m p ; l t ; ? x m l   v e r s i o n = & a m p ; q u o t ; 1 . 0 & a m p ; q u o t ;   e n c o d i n g = & a m p ; q u o t ; u t f - 1 6 & a m p ; q u o t ; ? & a m p ; g t ; & a m p ; # x D ; & a m p ; # x A ; & a m p ; l t ; l o c a l i z e d S t r i n g   x m l n s : x s i = & a m p ; q u o t ; h t t p : / / w w w . w 3 . o r g / 2 0 0 1 / X M L S c h e m a - i n s t a n c e & a m p ; q u o t ;   x m l n s : x s d = & a m p ; q u o t ; h t t p : / / w w w . w 3 . o r g / 2 0 0 1 / X M L S c h e m a & a m p ; q u o t ; & a m p ; g t ; & a m p ; # x D ; & a m p ; # x A ;     & a m p ; l t ; t y p e & a m p ; g t ; e x p r e s s i o n & a m p ; l t ; / t y p e & a m p ; g t ; & a m p ; # x D ; & a m p ; # x A ;     & a m p ; l t ; t e x t & a m p ; g t ; I F N O T E M P T Y ( { W h i t e B a c k . I m a g e P a t h } , { W h i t e B a c k . I m a g e P a t h } , & a m p ; # x D ; & a m p ; # x A ; { L a b e l s . F i l e   P a t h   -   P i t c h   L o c a l }   & a m p ; # x D ; & a m p ; # x A ; & a m p ; a m p ; a m p ;   & a m p ; q u o t ; B a c k \ L a n d s c a p e \ W h i t e \ 1   W h i t e   B a c k   F U L L . p n g & a m p ; q u o t ; ) & a m p ; l t ; / t e x t & a m p ; g t ; & a m p ; # x D ; & a m p ; # x A ; & a m p ; l t ; / l o c a l i z e d S t r i n g & a m p ; g t ; & q u o t ;   f o r m a t = & q u o t ; & a m p ; l t ; ? x m l   v e r s i o n = & a m p ; q u o t ; 1 . 0 & a m p ; q u o t ;   e n c o d i n g = & a m p ; q u o t ; u t f - 1 6 & a m p ; q u o t ; ? & a m p ; g t ; & a m p ; # x D ; & a m p ; # x A ; & a m p ; l t ; l o c a l i z e d S t r i n g   x m l n s : x s i = & a m p ; q u o t ; h t t p : / / w w w . w 3 . o r g / 2 0 0 1 / X M L S c h e m a - i n s t a n c e & a m p ; q u o t ;   x m l n s : x s d = & a m p ; q u o t ; h t t p : / / w w w . w 3 . o r g / 2 0 0 1 / X M L S c h e m a & a m p ; q u o t ; & a m p ; g t ; & a m p ; # x D ; & a m p ; # x A ;     & a m p ; l t ; t y p e & a m p ; g t ; f i x e d & a m p ; l t ; / t y p e & a m p ; g t ; & a m p ; # x D ; & a m p ; # x A ;     & a m p ; l t ; t e x t   / & a m p ; g t ; & a m p ; # x D ; & a m p ; # x A ; & a m p ; l t ; / l o c a l i z e d S t r i n g & a m p ; g t ; & q u o t ;   / & g t ; & # x A ;         & l t ; p a r a m e t e r E n t i t y   x s i : t y p e = & q u o t ; F i e l d V a l u e P a r a m e t e r E n t i t y & q u o t ;   k e y = & q u o t ; C o v e r T h e m e . S e l e c t e d   V a l u e s & q u o t ;   f i e l d = & q u o t ; a e 9 c a 6 1 7 - 6 d b b - 4 f 8 3 - 8 c a 9 - 3 9 f e 5 a 2 e 2 b d 5 | 8 0 1 7 7 e 7 f - 4 6 3 9 - 4 7 0 6 - 9 7 8 7 - 9 a 5 d c 1 6 b 5 1 a d | C o v e r T h e m e . S e l e c t e d   V a l u e s & q u o t ;   i n d e x = & q u o t ; 0 & q u o t ;   a l l I n d e x e s = & q u o t ; f a l s e & q u o t ;   v a l u e = & q u o t ; & a m p ; l t ; ? x m l   v e r s i o n = & a m p ; q u o t ; 1 . 0 & a m p ; q u o t ;   e n c o d i n g = & a m p ; q u o t ; u t f - 1 6 & a m p ; q u o t ; ? & a m p ; g t ; & a m p ; # x D ; & a m p ; # x A ; & a m p ; l t ; l o c a l i z e d S t r i n g   x m l n s : x s i = & a m p ; q u o t ; h t t p : / / w w w . w 3 . o r g / 2 0 0 1 / X M L S c h e m a - i n s t a n c e & a m p ; q u o t ;   x m l n s : x s d = & a m p ; q u o t ; h t t p : / / w w w . w 3 . o r g / 2 0 0 1 / X M L S c h e m a & a m p ; q u o t ; & a m p ; g t ; & a m p ; # x D ; & a m p ; # x A ;     & a m p ; l t ; t y p e & a m p ; g t ; e x p r e s s i o n & a m p ; l t ; / t y p e & a m p ; g t ; & a m p ; # x D ; & a m p ; # x A ;     & a m p ; l t ; t e x t & a m p ; g t ; I F N O T E M P T Y ( { C o v e r T h e m e . S e l e c t e d   V a l u e s } , & a m p ; # x D ; & a m p ; # x A ; { C o v e r T h e m e . S e l e c t e d   V a l u e s } , & a m p ; q u o t ; T r u e | F a l s e | F a l s e | & a m p ; q u o t ; ) & a m p ; l t ; / t e x t & a m p ; g t ; & a m p ; # x D ; & a m p ; # x A ; & a m p ; l t ; / l o c a l i z e d S t r i n g & a m p ; g t ; & q u o t ;   f o r m a t = & q u o t ; & a m p ; l t ; ? x m l   v e r s i o n = & a m p ; q u o t ; 1 . 0 & a m p ; q u o t ;   e n c o d i n g = & a m p ; q u o t ; u t f - 1 6 & a m p ; q u o t ; ? & a m p ; g t ; & a m p ; # x D ; & a m p ; # x A ; & a m p ; l t ; l o c a l i z e d S t r i n g   x m l n s : x s i = & a m p ; q u o t ; h t t p : / / w w w . w 3 . o r g / 2 0 0 1 / X M L S c h e m a - i n s t a n c e & a m p ; q u o t ;   x m l n s : x s d = & a m p ; q u o t ; h t t p : / / w w w . w 3 . o r g / 2 0 0 1 / X M L S c h e m a & a m p ; q u o t ; & a m p ; g t ; & a m p ; # x D ; & a m p ; # x A ;     & a m p ; l t ; t y p e & a m p ; g t ; f i x e d & a m p ; l t ; / t y p e & a m p ; g t ; & a m p ; # x D ; & a m p ; # x A ;     & a m p ; l t ; t e x t   / & a m p ; g t ; & a m p ; # x D ; & a m p ; # x A ; & a m p ; l t ; / l o c a l i z e d S t r i n g & a m p ; g t ; & q u o t ;   / & g t ; & # x A ;         & l t ; p a r a m e t e r E n t i t y   x s i : t y p e = & q u o t ; F i e l d V a l u e P a r a m e t e r E n t i t y & q u o t ;   k e y = & q u o t ; C o v e r T h e m e . S e l e c t e d   I t e m s & q u o t ;   f i e l d = & q u o t ; 1 8 4 5 7 3 0 2 - b e 9 7 - 4 2 4 d - 8 7 3 5 - 2 1 2 b c d 9 6 e 2 a 2 | 8 0 1 7 7 e 7 f - 4 6 3 9 - 4 7 0 6 - 9 7 8 7 - 9 a 5 d c 1 6 b 5 1 a d | C o v e r T h e m e . S e l e c t e d   I t e m s & q u o t ;   i n d e x = & q u o t ; 0 & q u o t ;   a l l I n d e x e s = & q u o t ; f a l s e & q u o t ;   v a l u e = & q u o t ; & a m p ; l t ; ? x m l   v e r s i o n = & a m p ; q u o t ; 1 . 0 & a m p ; q u o t ;   e n c o d i n g = & a m p ; q u o t ; u t f - 1 6 & a m p ; q u o t ; ? & a m p ; g t ; & a m p ; # x D ; & a m p ; # x A ; & a m p ; l t ; l o c a l i z e d S t r i n g   x m l n s : x s i = & a m p ; q u o t ; h t t p : / / w w w . w 3 . o r g / 2 0 0 1 / X M L S c h e m a - i n s t a n c e & a m p ; q u o t ;   x m l n s : x s d = & a m p ; q u o t ; h t t p : / / w w w . w 3 . o r g / 2 0 0 1 / X M L S c h e m a & a m p ; q u o t ; & a m p ; g t ; & a m p ; # x D ; & a m p ; # x A ;     & a m p ; l t ; t y p e & a m p ; g t ; e x p r e s s i o n & a m p ; l t ; / t y p e & a m p ; g t ; & a m p ; # x D ; & a m p ; # x A ;     & a m p ; l t ; t e x t & a m p ; g t ; I F N O T E M P T Y ( { C o v e r T h e m e . S e l e c t e d   I t e m s } , & a m p ; # x D ; & a m p ; # x A ; { C o v e r T h e m e . S e l e c t e d   I t e m s } , & a m p ; q u o t ; C o r a l & a m p ; q u o t ; ) & a m p ; l t ; / t e x t & a m p ; g t ; & a m p ; # x D ; & a m p ; # x A ; & a m p ; l t ; / l o c a l i z e d S t r i n g & a m p ; g t ; & q u o t ;   f o r m a t = & q u o t ; & a m p ; l t ; ? x m l   v e r s i o n = & a m p ; q u o t ; 1 . 0 & a m p ; q u o t ;   e n c o d i n g = & a m p ; q u o t ; u t f - 1 6 & a m p ; q u o t ; ? & a m p ; g t ; & a m p ; # x D ; & a m p ; # x A ; & a m p ; l t ; l o c a l i z e d S t r i n g   x m l n s : x s i = & a m p ; q u o t ; h t t p : / / w w w . w 3 . o r g / 2 0 0 1 / X M L S c h e m a - i n s t a n c e & a m p ; q u o t ;   x m l n s : x s d = & a m p ; q u o t ; h t t p : / / w w w . w 3 . o r g / 2 0 0 1 / X M L S c h e m a & a m p ; q u o t ; & a m p ; g t ; & a m p ; # x D ; & a m p ; # x A ;     & a m p ; l t ; t y p e & a m p ; g t ; f i x e d & a m p ; l t ; / t y p e & a m p ; g t ; & a m p ; # x D ; & a m p ; # x A ;     & a m p ; l t ; t e x t   / & a m p ; g t ; & a m p ; # x D ; & a m p ; # x A ; & a m p ; l t ; / l o c a l i z e d S t r i n g & a m p ; g t ; & q u o t ;   / & g t ; & # x A ;     & l t ; / p a r a m e t e r E n t i t i e s & g t ; & # x A ; & l t ; / X m l P a r a m e t e r & g t ; "   g r o u p O r d e r = " - 1 "   i s G e n e r a t e d = " f a l s e " / >  
             < / p a r a m e t e r s >  
         < / c o m m a n d >  
         < c o m m a n d   i d = " a 5 5 8 8 4 9 9 - 1 8 6 7 - 4 b d e - a a f 8 - 9 9 9 b 6 2 f e 6 6 0 0 "   n a m e = " Q V I C   A l t e r n a t i v e I m a g e "   a s s e m b l y = " I p h e l i o n . O u t l i n e . M o d e l . d l l "   t y p e = " I p h e l i o n . O u t l i n e . M o d e l . C o m m a n d s . Q u e s t i o n V i s i b i l i t y C o m m a n d "   o r d e r = " 8 "   a c t i v e = " t r u e "   c o m m a n d T y p e = " r e l a u n c h " >  
             < p a r a m e t e r s >  
                 < p a r a m e t e r   i d = " e 1 5 7 9 4 0 1 - 7 a 6 1 - 4 f 9 a - 8 3 4 6 - c 6 9 f 6 9 5 e c c 6 f "   n a m e = " L i n k e d   q u e s t i o n s "   t y p e = " S y s t e m . G u i d ,   m s c o r l i b ,   V e r s i o n = 4 . 0 . 0 . 0 ,   C u l t u r e = n e u t r a l ,   P u b l i c K e y T o k e n = b 7 7 a 5 c 5 6 1 9 3 4 e 0 8 9 "   o r d e r = " 9 9 9 "   k e y = " l i n k e d Q u e s t i o n "   v a l u e = " d 5 c 4 4 4 7 0 - e 0 2 c - 4 d a 7 - a f 0 8 - 0 4 f 2 c a 8 c d a b 5 "   a r g u m e n t = " M u l t i p l e C o n t r o l "   g r o u p O r d e r = " - 1 "   i s G e n e r a t e d = " f a l s e " / >  
                 < p a r a m e t e r   i d = " a a d 4 4 2 9 c - 8 b 0 1 - 4 0 9 d - b f 7 c - 8 c f 4 4 c b b d 4 d 3 "   n a m e = " L i n k e d   c o m m a n d s "   t y p e = " S y s t e m . G u i d ,   m s c o r l i b ,   V e r s i o n = 4 . 0 . 0 . 0 ,   C u l t u r e = n e u t r a l ,   P u b l i c K e y T o k e n = b 7 7 a 5 c 5 6 1 9 3 4 e 0 8 9 "   o r d e r = " 9 9 9 "   k e y = " l i n k e d C o m m a n d "   v a l u e = " "   a r g u m e n t = " M u l t i p l e C o m m a n d C h o o s e r "   g r o u p O r d e r = " - 1 "   i s G e n e r a t e d = " f a l s e " / >  
                 < p a r a m e t e r   i d = " b 0 2 7 8 8 b 6 - 4 7 7 2 - 4 8 c d - a 6 e 4 - 1 5 9 f c 3 e 6 6 f 0 4 "   n a m e = " C h e c k   f i e l d ( s ) "   t y p e = " I p h e l i o n . O u t l i n e . M o d e l . E n t i t i e s . P a r a m e t e r F i e l d D e s c r i p t o r ,   I p h e l i o n . O u t l i n e . M o d e l ,   V e r s i o n = 1 . 7 . 7 . 3 ,   C u l t u r e = n e u t r a l ,   P u b l i c K e y T o k e n = n u l l "   o r d e r = " 9 9 9 "   k e y = " c h e c k F i e l d "   v a l u e = " 8 1 e 3 e 9 e a - 9 b 6 0 - 4 9 7 8 - a 8 8 a - e 3 d d b 2 6 9 6 2 1 7 | 3 a 7 3 9 6 2 e - f 7 4 a - 4 6 e 8 - b d 1 0 - 1 4 8 e 4 0 c 1 c 2 9 a | "   a r g u m e n t = " M u l t i p l e C o n t r o l "   g r o u p O r d e r = " - 1 "   i s G e n e r a t e d = " f a l s e " / >  
                 < p a r a m e t e r   i d = " 5 6 3 0 8 4 3 7 - 6 6 5 a - 4 4 b 5 - a a 8 3 - e 7 4 c 6 0 4 b a 2 e 9 "   n a m e = " S h o w   v a l u e s "   t y p e = " S y s t e m . S t r i n g ,   m s c o r l i b ,   V e r s i o n = 4 . 0 . 0 . 0 ,   C u l t u r e = n e u t r a l ,   P u b l i c K e y T o k e n = b 7 7 a 5 c 5 6 1 9 3 4 e 0 8 9 "   o r d e r = " 2 "   k e y = " f i e l d V a l u e s "   v a l u e = " "   a r g u m e n t = " I t e m L i s t C o n t r o l "   g r o u p O r d e r = " - 1 "   i s G e n e r a t e d = " f a l s e " / >  
                 < p a r a m e t e r   i d = " b 6 6 d b e 0 5 - 2 3 a 6 - 4 1 5 6 - a 6 2 b - f d b f 0 5 9 9 0 f 1 9 "   n a m e = " R e p l a c e   v a l u e s   w i t h   l a b e l s "   t y p e = " S y s t e m . B o o l e a n ,   m s c o r l i b ,   V e r s i o n = 4 . 0 . 0 . 0 ,   C u l t u r e = n e u t r a l ,   P u b l i c K e y T o k e n = b 7 7 a 5 c 5 6 1 9 3 4 e 0 8 9 "   o r d e r = " 9 9 9 "   k e y = " u s e L a b e l s "   v a l u e = " F a l s e "   g r o u p O r d e r = " - 1 "   i s G e n e r a t e d = " f a l s e " / >  
                 < p a r a m e t e r   i d = " 5 b b 4 5 5 5 1 - e c 2 7 - 4 8 1 c - b 3 0 9 - 5 5 a 9 7 e 9 d 4 f e 5 "   n a m e = " M a t c h   c r i t e r i a "   t y p e = " S y s t e m . S t r i n g ,   m s c o r l i b ,   V e r s i o n = 4 . 0 . 0 . 0 ,   C u l t u r e = n e u t r a l ,   P u b l i c K e y T o k e n = b 7 7 a 5 c 5 6 1 9 3 4 e 0 8 9 "   o r d e r = " 1 "   k e y = " m a t c h "   v a l u e = " & l t ; ? x m l   v e r s i o n = & q u o t ; 1 . 0 & q u o t ;   e n c o d i n g = & q u o t ; u t f - 1 6 & q u o t ; ? & g t ; & # x A ; & l t ; f o r m a t S t r i n g   x m l n s : x s i = & q u o t ; h t t p : / / w w w . w 3 . o r g / 2 0 0 1 / X M L S c h e m a - i n s t a n c e & q u o t ;   x m l n s : x s d = & q u o t ; h t t p : / / w w w . w 3 . o r g / 2 0 0 1 / X M L S c h e m a & q u o t ; & g t ; & # x A ;     & l t ; t y p e & g t ; e x p r e s s i o n & l t ; / t y p e & g t ; & # x A ;     & l t ; t e x t & g t ; { A l t e r n a t i v e W o r d m a r k s . V a l u e   F i e l d } = & q u o t ; T r u e & q u o t ; & l t ; / t e x t & g t ; & # x A ; & l t ; / f o r m a t S t r i n g & g t ; "   a r g u m e n t = " F o r m a t S t r i n g "   g r o u p O r d e r = " - 1 "   i s G e n e r a t e d = " f a l s e " / >  
             < / p a r a m e t e r s >  
         < / c o m m a n d >  
         < c o m m a n d   i d = " a 0 9 5 b 0 4 e - a e a 7 - 4 1 e 0 - b 4 f 1 - 1 f 6 d e e d 6 d a a 9 "   n a m e = " Q V I S   C o r a l C o v e r "   a s s e m b l y = " I p h e l i o n . O u t l i n e . M o d e l . d l l "   t y p e = " I p h e l i o n . O u t l i n e . M o d e l . C o m m a n d s . Q u e s t i o n V i s i b i l i t y C o m m a n d "   o r d e r = " 9 "   a c t i v e = " t r u e "   c o m m a n d T y p e = " r e l a u n c h " >  
             < p a r a m e t e r s >  
                 < p a r a m e t e r   i d = " 5 b 6 a 2 7 f 3 - f d 6 f - 4 b 4 8 - a d b 7 - e c 9 9 1 c e 4 3 4 c 3 "   n a m e = " L i n k e d   q u e s t i o n s "   t y p e = " S y s t e m . G u i d ,   m s c o r l i b ,   V e r s i o n = 4 . 0 . 0 . 0 ,   C u l t u r e = n e u t r a l ,   P u b l i c K e y T o k e n = b 7 7 a 5 c 5 6 1 9 3 4 e 0 8 9 "   o r d e r = " 9 9 9 "   k e y = " l i n k e d Q u e s t i o n "   v a l u e = " 1 8 1 5 8 e 3 f - 7 9 1 8 - 4 1 8 8 - 8 b b 8 - e f 9 7 3 7 d a e 4 d d $ a b 6 3 6 2 6 a - 5 9 a c - 4 8 2 a - 9 5 8 5 - 7 b 9 a a b b 6 3 c 2 2 "   a r g u m e n t = " M u l t i p l e C o n t r o l "   g r o u p O r d e r = " - 1 "   i s G e n e r a t e d = " f a l s e " / >  
                 < p a r a m e t e r   i d = " 7 9 c 4 8 a 0 b - 3 b 2 d - 4 3 1 7 - b 9 1 f - 1 7 9 7 b 0 d c f 9 9 0 "   n a m e = " L i n k e d   c o m m a n d s "   t y p e = " S y s t e m . G u i d ,   m s c o r l i b ,   V e r s i o n = 4 . 0 . 0 . 0 ,   C u l t u r e = n e u t r a l ,   P u b l i c K e y T o k e n = b 7 7 a 5 c 5 6 1 9 3 4 e 0 8 9 "   o r d e r = " 9 9 9 "   k e y = " l i n k e d C o m m a n d "   v a l u e = " "   a r g u m e n t = " M u l t i p l e C o m m a n d C h o o s e r "   g r o u p O r d e r = " - 1 "   i s G e n e r a t e d = " f a l s e " / >  
                 < p a r a m e t e r   i d = " b 3 f f b 3 4 1 - 5 4 1 b - 4 b 5 d - b 2 9 9 - 6 c a 9 0 8 5 d 3 d b 0 "   n a m e = " C h e c k   f i e l d ( s ) "   t y p e = " I p h e l i o n . O u t l i n e . M o d e l . E n t i t i e s . P a r a m e t e r F i e l d D e s c r i p t o r ,   I p h e l i o n . O u t l i n e . M o d e l ,   V e r s i o n = 1 . 7 . 7 . 3 ,   C u l t u r e = n e u t r a l ,   P u b l i c K e y T o k e n = n u l l "   o r d e r = " 9 9 9 "   k e y = " c h e c k F i e l d "   v a l u e = " 1 8 4 5 7 3 0 2 - b e 9 7 - 4 2 4 d - 8 7 3 5 - 2 1 2 b c d 9 6 e 2 a 2 | 8 0 1 7 7 e 7 f - 4 6 3 9 - 4 7 0 6 - 9 7 8 7 - 9 a 5 d c 1 6 b 5 1 a d | "   a r g u m e n t = " M u l t i p l e C o n t r o l "   g r o u p O r d e r = " - 1 "   i s G e n e r a t e d = " f a l s e " / >  
                 < p a r a m e t e r   i d = " 6 3 6 2 c 8 8 0 - c 4 c 0 - 4 1 3 6 - a 8 8 2 - e 0 c 5 a 7 a 0 e 6 9 e "   n a m e = " S h o w   v a l u e s "   t y p e = " S y s t e m . S t r i n g ,   m s c o r l i b ,   V e r s i o n = 4 . 0 . 0 . 0 ,   C u l t u r e = n e u t r a l ,   P u b l i c K e y T o k e n = b 7 7 a 5 c 5 6 1 9 3 4 e 0 8 9 "   o r d e r = " 2 "   k e y = " f i e l d V a l u e s "   v a l u e = " "   a r g u m e n t = " I t e m L i s t C o n t r o l "   g r o u p O r d e r = " - 1 "   i s G e n e r a t e d = " f a l s e " / >  
                 < p a r a m e t e r   i d = " 8 0 7 c 7 2 e 5 - d 3 2 c - 4 5 7 7 - b e 2 d - 6 7 5 b c a 3 4 5 2 0 e "   n a m e = " R e p l a c e   v a l u e s   w i t h   l a b e l s "   t y p e = " S y s t e m . B o o l e a n ,   m s c o r l i b ,   V e r s i o n = 4 . 0 . 0 . 0 ,   C u l t u r e = n e u t r a l ,   P u b l i c K e y T o k e n = b 7 7 a 5 c 5 6 1 9 3 4 e 0 8 9 "   o r d e r = " 9 9 9 "   k e y = " u s e L a b e l s "   v a l u e = " F a l s e "   g r o u p O r d e r = " - 1 "   i s G e n e r a t e d = " f a l s e " / >  
                 < p a r a m e t e r   i d = " 2 0 f f 4 b a 6 - 9 2 b 2 - 4 2 8 f - a 6 4 1 - 7 6 3 5 4 e 1 0 2 7 2 a "   n a m e = " M a t c h   c r i t e r i a "   t y p e = " S y s t e m . S t r i n g ,   m s c o r l i b ,   V e r s i o n = 4 . 0 . 0 . 0 ,   C u l t u r e = n e u t r a l ,   P u b l i c K e y T o k e n = b 7 7 a 5 c 5 6 1 9 3 4 e 0 8 9 "   o r d e r = " 1 "   k e y = " m a t c h "   v a l u e = " & l t ; ? x m l   v e r s i o n = & q u o t ; 1 . 0 & q u o t ;   e n c o d i n g = & q u o t ; u t f - 1 6 & q u o t ; ? & g t ; & # x A ; & l t ; f o r m a t S t r i n g   x m l n s : x s i = & q u o t ; h t t p : / / w w w . w 3 . o r g / 2 0 0 1 / X M L S c h e m a - i n s t a n c e & q u o t ;   x m l n s : x s d = & q u o t ; h t t p : / / w w w . w 3 . o r g / 2 0 0 1 / X M L S c h e m a & q u o t ; & g t ; & # x A ;     & l t ; t y p e & g t ; e x p r e s s i o n & l t ; / t y p e & g t ; & # x A ;     & l t ; t e x t & g t ; { C o v e r T h e m e . S e l e c t e d   I t e m s } = & q u o t ; C o r a l & q u o t ; & l t ; / t e x t & g t ; & # x A ; & l t ; / f o r m a t S t r i n g & g t ; "   a r g u m e n t = " F o r m a t S t r i n g "   g r o u p O r d e r = " - 1 "   i s G e n e r a t e d = " f a l s e " / >  
             < / p a r a m e t e r s >  
         < / c o m m a n d >  
         < c o m m a n d   i d = " 0 3 0 8 3 7 4 d - 7 1 b f - 4 3 3 f - a e 4 3 - 4 7 0 2 3 c a 1 1 f 7 7 "   n a m e = " Q V I S   C h a r c o a l C o v e r "   a s s e m b l y = " I p h e l i o n . O u t l i n e . M o d e l . d l l "   t y p e = " I p h e l i o n . O u t l i n e . M o d e l . C o m m a n d s . Q u e s t i o n V i s i b i l i t y C o m m a n d "   o r d e r = " 1 0 "   a c t i v e = " t r u e "   c o m m a n d T y p e = " r e l a u n c h " >  
             < p a r a m e t e r s >  
                 < p a r a m e t e r   i d = " 5 b 6 a 2 7 f 3 - f d 6 f - 4 b 4 8 - a d b 7 - e c 9 9 1 c e 4 3 4 c 3 "   n a m e = " L i n k e d   q u e s t i o n s "   t y p e = " S y s t e m . G u i d ,   m s c o r l i b ,   V e r s i o n = 4 . 0 . 0 . 0 ,   C u l t u r e = n e u t r a l ,   P u b l i c K e y T o k e n = b 7 7 a 5 c 5 6 1 9 3 4 e 0 8 9 "   o r d e r = " 9 9 9 "   k e y = " l i n k e d Q u e s t i o n "   v a l u e = " 4 b 4 2 9 c a b - 6 e e f - 4 0 6 b - b 1 7 c - a c 8 0 d 9 5 2 5 e 8 5 $ 1 8 a 9 9 4 9 4 - e 3 f b - 4 3 8 7 - 9 c 6 6 - 8 2 0 0 8 1 e 2 f 3 d 6 "   a r g u m e n t = " M u l t i p l e C o n t r o l "   g r o u p O r d e r = " - 1 "   i s G e n e r a t e d = " f a l s e " / >  
                 < p a r a m e t e r   i d = " 7 9 c 4 8 a 0 b - 3 b 2 d - 4 3 1 7 - b 9 1 f - 1 7 9 7 b 0 d c f 9 9 0 "   n a m e = " L i n k e d   c o m m a n d s "   t y p e = " S y s t e m . G u i d ,   m s c o r l i b ,   V e r s i o n = 4 . 0 . 0 . 0 ,   C u l t u r e = n e u t r a l ,   P u b l i c K e y T o k e n = b 7 7 a 5 c 5 6 1 9 3 4 e 0 8 9 "   o r d e r = " 9 9 9 "   k e y = " l i n k e d C o m m a n d "   v a l u e = " "   a r g u m e n t = " M u l t i p l e C o m m a n d C h o o s e r "   g r o u p O r d e r = " - 1 "   i s G e n e r a t e d = " f a l s e " / >  
                 < p a r a m e t e r   i d = " b 3 f f b 3 4 1 - 5 4 1 b - 4 b 5 d - b 2 9 9 - 6 c a 9 0 8 5 d 3 d b 0 "   n a m e = " C h e c k   f i e l d ( s ) "   t y p e = " I p h e l i o n . O u t l i n e . M o d e l . E n t i t i e s . P a r a m e t e r F i e l d D e s c r i p t o r ,   I p h e l i o n . O u t l i n e . M o d e l ,   V e r s i o n = 1 . 7 . 7 . 3 ,   C u l t u r e = n e u t r a l ,   P u b l i c K e y T o k e n = n u l l "   o r d e r = " 9 9 9 "   k e y = " c h e c k F i e l d "   v a l u e = " 1 8 4 5 7 3 0 2 - b e 9 7 - 4 2 4 d - 8 7 3 5 - 2 1 2 b c d 9 6 e 2 a 2 | 8 0 1 7 7 e 7 f - 4 6 3 9 - 4 7 0 6 - 9 7 8 7 - 9 a 5 d c 1 6 b 5 1 a d | "   a r g u m e n t = " M u l t i p l e C o n t r o l "   g r o u p O r d e r = " - 1 "   i s G e n e r a t e d = " f a l s e " / >  
                 < p a r a m e t e r   i d = " 6 3 6 2 c 8 8 0 - c 4 c 0 - 4 1 3 6 - a 8 8 2 - e 0 c 5 a 7 a 0 e 6 9 e "   n a m e = " S h o w   v a l u e s "   t y p e = " S y s t e m . S t r i n g ,   m s c o r l i b ,   V e r s i o n = 4 . 0 . 0 . 0 ,   C u l t u r e = n e u t r a l ,   P u b l i c K e y T o k e n = b 7 7 a 5 c 5 6 1 9 3 4 e 0 8 9 "   o r d e r = " 2 "   k e y = " f i e l d V a l u e s "   v a l u e = " "   a r g u m e n t = " I t e m L i s t C o n t r o l "   g r o u p O r d e r = " - 1 "   i s G e n e r a t e d = " f a l s e " / >  
                 < p a r a m e t e r   i d = " 8 0 7 c 7 2 e 5 - d 3 2 c - 4 5 7 7 - b e 2 d - 6 7 5 b c a 3 4 5 2 0 e "   n a m e = " R e p l a c e   v a l u e s   w i t h   l a b e l s "   t y p e = " S y s t e m . B o o l e a n ,   m s c o r l i b ,   V e r s i o n = 4 . 0 . 0 . 0 ,   C u l t u r e = n e u t r a l ,   P u b l i c K e y T o k e n = b 7 7 a 5 c 5 6 1 9 3 4 e 0 8 9 "   o r d e r = " 9 9 9 "   k e y = " u s e L a b e l s "   v a l u e = " F a l s e "   g r o u p O r d e r = " - 1 "   i s G e n e r a t e d = " f a l s e " / >  
                 < p a r a m e t e r   i d = " 2 0 f f 4 b a 6 - 9 2 b 2 - 4 2 8 f - a 6 4 1 - 7 6 3 5 4 e 1 0 2 7 2 a "   n a m e = " M a t c h   c r i t e r i a "   t y p e = " S y s t e m . S t r i n g ,   m s c o r l i b ,   V e r s i o n = 4 . 0 . 0 . 0 ,   C u l t u r e = n e u t r a l ,   P u b l i c K e y T o k e n = b 7 7 a 5 c 5 6 1 9 3 4 e 0 8 9 "   o r d e r = " 1 "   k e y = " m a t c h "   v a l u e = " & l t ; ? x m l   v e r s i o n = & q u o t ; 1 . 0 & q u o t ;   e n c o d i n g = & q u o t ; u t f - 1 6 & q u o t ; ? & g t ; & # x A ; & l t ; f o r m a t S t r i n g   x m l n s : x s i = & q u o t ; h t t p : / / w w w . w 3 . o r g / 2 0 0 1 / X M L S c h e m a - i n s t a n c e & q u o t ;   x m l n s : x s d = & q u o t ; h t t p : / / w w w . w 3 . o r g / 2 0 0 1 / X M L S c h e m a & q u o t ; & g t ; & # x A ;     & l t ; t y p e & g t ; e x p r e s s i o n & l t ; / t y p e & g t ; & # x A ;     & l t ; t e x t & g t ; { C o v e r T h e m e . S e l e c t e d   I t e m s } = & q u o t ; C h a r c o a l & q u o t ; & l t ; / t e x t & g t ; & # x A ; & l t ; / f o r m a t S t r i n g & g t ; "   a r g u m e n t = " F o r m a t S t r i n g "   g r o u p O r d e r = " - 1 "   i s G e n e r a t e d = " f a l s e " / >  
             < / p a r a m e t e r s >  
         < / c o m m a n d >  
         < c o m m a n d   i d = " b 3 7 2 1 9 0 f - c 8 2 e - 4 0 f 2 - 9 a b 5 - c 8 a 6 6 9 a 5 9 b 4 f "   n a m e = " Q V I S   W h i t e C o v e r "   a s s e m b l y = " I p h e l i o n . O u t l i n e . M o d e l . d l l "   t y p e = " I p h e l i o n . O u t l i n e . M o d e l . C o m m a n d s . Q u e s t i o n V i s i b i l i t y C o m m a n d "   o r d e r = " 1 1 "   a c t i v e = " t r u e "   c o m m a n d T y p e = " r e l a u n c h " >  
             < p a r a m e t e r s >  
                 < p a r a m e t e r   i d = " 5 b 6 a 2 7 f 3 - f d 6 f - 4 b 4 8 - a d b 7 - e c 9 9 1 c e 4 3 4 c 3 "   n a m e = " L i n k e d   q u e s t i o n s "   t y p e = " S y s t e m . G u i d ,   m s c o r l i b ,   V e r s i o n = 4 . 0 . 0 . 0 ,   C u l t u r e = n e u t r a l ,   P u b l i c K e y T o k e n = b 7 7 a 5 c 5 6 1 9 3 4 e 0 8 9 "   o r d e r = " 9 9 9 "   k e y = " l i n k e d Q u e s t i o n "   v a l u e = " c f 2 5 1 2 f b - 8 a 7 c - 4 4 e 1 - 9 2 a a - a a 8 c d 2 e 3 1 6 c 4 $ 3 d 5 d e b 5 1 - 2 6 2 f - 4 c 9 c - a c e 9 - d 7 2 a 3 7 1 2 f e 4 5 "   a r g u m e n t = " M u l t i p l e C o n t r o l "   g r o u p O r d e r = " - 1 "   i s G e n e r a t e d = " f a l s e " / >  
                 < p a r a m e t e r   i d = " 7 9 c 4 8 a 0 b - 3 b 2 d - 4 3 1 7 - b 9 1 f - 1 7 9 7 b 0 d c f 9 9 0 "   n a m e = " L i n k e d   c o m m a n d s "   t y p e = " S y s t e m . G u i d ,   m s c o r l i b ,   V e r s i o n = 4 . 0 . 0 . 0 ,   C u l t u r e = n e u t r a l ,   P u b l i c K e y T o k e n = b 7 7 a 5 c 5 6 1 9 3 4 e 0 8 9 "   o r d e r = " 9 9 9 "   k e y = " l i n k e d C o m m a n d "   v a l u e = " "   a r g u m e n t = " M u l t i p l e C o m m a n d C h o o s e r "   g r o u p O r d e r = " - 1 "   i s G e n e r a t e d = " f a l s e " / >  
                 < p a r a m e t e r   i d = " b 3 f f b 3 4 1 - 5 4 1 b - 4 b 5 d - b 2 9 9 - 6 c a 9 0 8 5 d 3 d b 0 "   n a m e = " C h e c k   f i e l d ( s ) "   t y p e = " I p h e l i o n . O u t l i n e . M o d e l . E n t i t i e s . P a r a m e t e r F i e l d D e s c r i p t o r ,   I p h e l i o n . O u t l i n e . M o d e l ,   V e r s i o n = 1 . 7 . 7 . 3 ,   C u l t u r e = n e u t r a l ,   P u b l i c K e y T o k e n = n u l l "   o r d e r = " 9 9 9 "   k e y = " c h e c k F i e l d "   v a l u e = " 1 8 4 5 7 3 0 2 - b e 9 7 - 4 2 4 d - 8 7 3 5 - 2 1 2 b c d 9 6 e 2 a 2 | 8 0 1 7 7 e 7 f - 4 6 3 9 - 4 7 0 6 - 9 7 8 7 - 9 a 5 d c 1 6 b 5 1 a d | "   a r g u m e n t = " M u l t i p l e C o n t r o l "   g r o u p O r d e r = " - 1 "   i s G e n e r a t e d = " f a l s e " / >  
                 < p a r a m e t e r   i d = " 6 3 6 2 c 8 8 0 - c 4 c 0 - 4 1 3 6 - a 8 8 2 - e 0 c 5 a 7 a 0 e 6 9 e "   n a m e = " S h o w   v a l u e s "   t y p e = " S y s t e m . S t r i n g ,   m s c o r l i b ,   V e r s i o n = 4 . 0 . 0 . 0 ,   C u l t u r e = n e u t r a l ,   P u b l i c K e y T o k e n = b 7 7 a 5 c 5 6 1 9 3 4 e 0 8 9 "   o r d e r = " 2 "   k e y = " f i e l d V a l u e s "   v a l u e = " "   a r g u m e n t = " I t e m L i s t C o n t r o l "   g r o u p O r d e r = " - 1 "   i s G e n e r a t e d = " f a l s e " / >  
                 < p a r a m e t e r   i d = " 8 0 7 c 7 2 e 5 - d 3 2 c - 4 5 7 7 - b e 2 d - 6 7 5 b c a 3 4 5 2 0 e "   n a m e = " R e p l a c e   v a l u e s   w i t h   l a b e l s "   t y p e = " S y s t e m . B o o l e a n ,   m s c o r l i b ,   V e r s i o n = 4 . 0 . 0 . 0 ,   C u l t u r e = n e u t r a l ,   P u b l i c K e y T o k e n = b 7 7 a 5 c 5 6 1 9 3 4 e 0 8 9 "   o r d e r = " 9 9 9 "   k e y = " u s e L a b e l s "   v a l u e = " F a l s e "   g r o u p O r d e r = " - 1 "   i s G e n e r a t e d = " f a l s e " / >  
                 < p a r a m e t e r   i d = " 2 0 f f 4 b a 6 - 9 2 b 2 - 4 2 8 f - a 6 4 1 - 7 6 3 5 4 e 1 0 2 7 2 a "   n a m e = " M a t c h   c r i t e r i a "   t y p e = " S y s t e m . S t r i n g ,   m s c o r l i b ,   V e r s i o n = 4 . 0 . 0 . 0 ,   C u l t u r e = n e u t r a l ,   P u b l i c K e y T o k e n = b 7 7 a 5 c 5 6 1 9 3 4 e 0 8 9 "   o r d e r = " 1 "   k e y = " m a t c h "   v a l u e = " & l t ; ? x m l   v e r s i o n = & q u o t ; 1 . 0 & q u o t ;   e n c o d i n g = & q u o t ; u t f - 1 6 & q u o t ; ? & g t ; & # x A ; & l t ; f o r m a t S t r i n g   x m l n s : x s i = & q u o t ; h t t p : / / w w w . w 3 . o r g / 2 0 0 1 / X M L S c h e m a - i n s t a n c e & q u o t ;   x m l n s : x s d = & q u o t ; h t t p : / / w w w . w 3 . o r g / 2 0 0 1 / X M L S c h e m a & q u o t ; & g t ; & # x A ;     & l t ; t y p e & g t ; e x p r e s s i o n & l t ; / t y p e & g t ; & # x A ;     & l t ; t e x t & g t ; { C o v e r T h e m e . S e l e c t e d   I t e m s } = & q u o t ; W h i t e & q u o t ; & l t ; / t e x t & g t ; & # x A ; & l t ; / f o r m a t S t r i n g & g t ; "   a r g u m e n t = " F o r m a t S t r i n g "   g r o u p O r d e r = " - 1 "   i s G e n e r a t e d = " f a l s e " / >  
             < / p a r a m e t e r s >  
         < / c o m m a n d >  
         < c o m m a n d   i d = " b 9 e 4 a 9 8 f - 3 5 a f - 4 f e 5 - b 8 3 3 - 7 8 5 1 a 1 8 e e b 1 e "   n a m e = " S h o w   q u e s t i o n   f o r m "   a s s e m b l y = " I p h e l i o n . O u t l i n e . M o d e l . d l l "   t y p e = " I p h e l i o n . O u t l i n e . M o d e l . C o m m a n d s . S h o w F o r m C o m m a n d "   o r d e r = " 1 2 "   a c t i v e = " t r u e "   c o m m a n d T y p e = " r e l a u n c h " >  
             < p a r a m e t e r s >  
                 < p a r a m e t e r   i d = " 7 5 5 5 8 3 2 1 - 0 b 7 a - 4 8 9 2 - a 7 a d - 9 0 3 d c 4 1 8 c 8 e 4 "   n a m e = " A s s e m b l y   n a m e "   t y p e = " S y s t e m . S t r i n g ,   m s c o r l i b ,   V e r s i o n = 4 . 0 . 0 . 0 ,   C u l t u r e = n e u t r a l ,   P u b l i c K e y T o k e n = b 7 7 a 5 c 5 6 1 9 3 4 e 0 8 9 "   o r d e r = " 1 "   k e y = " a s s e m b l y "   v a l u e = " I p h e l i o n . O u t l i n e . C o n t r o l s . d l l "   g r o u p O r d e r = " - 1 "   i s G e n e r a t e d = " f a l s e " / >  
                 < p a r a m e t e r   i d = " 6 9 e c 7 d d f - 5 f d 1 - 4 f 1 9 - b f b c - 6 f 1 1 4 8 2 b 3 d 6 b "   n a m e = " T y p e   n a m e "   t y p e = " S y s t e m . S t r i n g ,   m s c o r l i b ,   V e r s i o n = 4 . 0 . 0 . 0 ,   C u l t u r e = n e u t r a l ,   P u b l i c K e y T o k e n = b 7 7 a 5 c 5 6 1 9 3 4 e 0 8 9 "   o r d e r = " 2 "   k e y = " t y p e "   v a l u e = " I p h e l i o n . O u t l i n e . C o n t r o l s . Q u e s t i o n F o r m "   g r o u p O r d e r = " - 1 "   i s G e n e r a t e d = " f a l s e " / >  
                 < p a r a m e t e r   i d = " 9 0 7 2 1 1 2 b - 9 c 6 f - 4 c 6 5 - b 1 c 5 - 2 8 2 5 0 6 7 1 4 6 d 4 "   n a m e = " D i s p l a y   t y p e "   t y p e = " I p h e l i o n . O u t l i n e . M o d e l . C o m m a n d s . F o r m T y p e ,   I p h e l i o n . O u t l i n e . M o d e l ,   V e r s i o n = 1 . 7 . 7 . 3 ,   C u l t u r e = n e u t r a l ,   P u b l i c K e y T o k e n = n u l l "   o r d e r = " 0 "   k e y = " f o r m T y p e "   v a l u e = " P a n e l "   g r o u p O r d e r = " - 1 "   i s G e n e r a t e d = " f a l s e " / >  
                 < p a r a m e t e r   i d = " 2 a d 5 f 2 5 f - f b 1 7 - 4 d d 3 - 9 d b 4 - 2 c e 4 6 2 f e d c 7 b "   n a m e = " H i d e   q u i c k   f i l l "   t y p e = " S y s t e m . B o o l e a n ,   m s c o r l i b ,   V e r s i o n = 4 . 0 . 0 . 0 ,   C u l t u r e = n e u t r a l ,   P u b l i c K e y T o k e n = b 7 7 a 5 c 5 6 1 9 3 4 e 0 8 9 "   o r d e r = " 3 "   k e y = " h i d e Q u i c k F i l l "   v a l u e = " F a l s e "   g r o u p O r d e r = " - 1 "   i s G e n e r a t e d = " f a l s e " / >  
             < / p a r a m e t e r s >  
         < / c o m m a n d >  
         < c o m m a n d   i d = " 4 4 c 6 f 8 6 d - d e e 1 - 4 4 b b - 9 6 0 0 - d 1 e b b 5 7 4 e 9 2 b "   n a m e = " A p p l y   t h e m e "   a s s e m b l y = " I p h e l i o n . O u t l i n e . P o w e r P o i n t . d l l "   t y p e = " I p h e l i o n . O u t l i n e . P o w e r P o i n t . C o m m a n d s . S e t T h e m e C o m m a n d "   o r d e r = " 1 4 "   a c t i v e = " t r u e "   c o m m a n d T y p e = " r e l a u n c h " >  
             < p a r a m e t e r s >  
                 < p a r a m e t e r   i d = " 2 6 7 d 7 5 8 1 - b 0 a e - 4 9 6 0 - a f e 5 - c 0 a 4 f d 0 f 0 c f e "   n a m e = " T h e m e   f i l e "   t y p e = " S y s t e m . S t r i n g ,   m s c o r l i b ,   V e r s i o n = 4 . 0 . 0 . 0 ,   C u l t u r e = n e u t r a l ,   P u b l i c K e y T o k e n = b 7 7 a 5 c 5 6 1 9 3 4 e 0 8 9 "   o r d e r = " 9 9 9 "   k e y = " t h e m e F i l e "   v a l u e = " "   a r g u m e n t = " F o r m a t S t r i n g "   g r o u p O r d e r = " - 1 "   i s G e n e r a t e d = " f a l s e " / >  
                 < p a r a m e t e r   i d = " 9 a c 7 8 f 1 c - c 8 9 4 - 4 8 6 4 - 9 c 1 d - 1 6 8 b 1 3 4 4 f 2 0 e "   n a m e = " C o l o u r   s c h e m e   f i l e "   t y p e = " S y s t e m . S t r i n g ,   m s c o r l i b ,   V e r s i o n = 4 . 0 . 0 . 0 ,   C u l t u r e = n e u t r a l ,   P u b l i c K e y T o k e n = b 7 7 a 5 c 5 6 1 9 3 4 e 0 8 9 "   o r d e r = " 9 9 9 "   k e y = " c o l o u r S c h e m e F i l e "   v a l u e = " & l t ; ? x m l   v e r s i o n = & q u o t ; 1 . 0 & q u o t ;   e n c o d i n g = & q u o t ; u t f - 1 6 & q u o t ; ? & g t ; & # x A ; & l t ; f o r m a t S t r i n g   x m l n s : x s i = & q u o t ; h t t p : / / w w w . w 3 . o r g / 2 0 0 1 / X M L S c h e m a - i n s t a n c e & q u o t ;   x m l n s : x s d = & q u o t ; h t t p : / / w w w . w 3 . o r g / 2 0 0 1 / X M L S c h e m a & q u o t ; & g t ; & # x A ;     & l t ; t y p e & g t ; e x p r e s s i o n & l t ; / t y p e & g t ; & # x A ;     & l t ; t e x t & g t ; { L a b e l s . F i l e   P a t h   -   T e m p l a t e   l o c a t i o n }   & a m p ; a m p ;   & # x A ; & q u o t ; D o c u m e n t   T h e m e s \ T h e m e   C o l o r s \ S i m m o n s & q u o t ;   & # x A ; & a m p ; a m p ;   { C o v e r T h e m e . S e l e c t e d   I t e m s }   & a m p ; a m p ;   & # x A ; & q u o t ; . x m l & q u o t ; & l t ; / t e x t & g t ; & # x A ; & l t ; / f o r m a t S t r i n g & g t ; "   a r g u m e n t = " F o r m a t S t r i n g "   g r o u p = " S c h e m e   F i l e s "   g r o u p O r d e r = " - 1 "   i s G e n e r a t e d = " f a l s e " / >  
                 < p a r a m e t e r   i d = " d 8 7 4 6 f b 3 - d 1 a 2 - 4 8 8 6 - 9 7 c d - d 8 9 c 3 1 5 9 c 5 e a "   n a m e = " F o n t   s c h e m e   f i l e "   t y p e = " S y s t e m . S t r i n g ,   m s c o r l i b ,   V e r s i o n = 4 . 0 . 0 . 0 ,   C u l t u r e = n e u t r a l ,   P u b l i c K e y T o k e n = b 7 7 a 5 c 5 6 1 9 3 4 e 0 8 9 "   o r d e r = " 9 9 9 "   k e y = " f o n t S c h e m e F i l e "   v a l u e = " "   a r g u m e n t = " F o r m a t S t r i n g "   g r o u p = " S c h e m e   F i l e s "   g r o u p O r d e r = " - 1 "   i s G e n e r a t e d = " f a l s e " / >  
                 < p a r a m e t e r   i d = " 8 7 e a 7 e 7 0 - b 9 6 1 - 4 c 5 f - 9 0 9 e - d 7 9 4 9 a e 2 a 7 2 a "   n a m e = " E f f e c t   s c h e m e   f i l e "   t y p e = " S y s t e m . S t r i n g ,   m s c o r l i b ,   V e r s i o n = 4 . 0 . 0 . 0 ,   C u l t u r e = n e u t r a l ,   P u b l i c K e y T o k e n = b 7 7 a 5 c 5 6 1 9 3 4 e 0 8 9 "   o r d e r = " 9 9 9 "   k e y = " e f f e c t S c h e m e F i l e "   v a l u e = " "   a r g u m e n t = " F o r m a t S t r i n g "   g r o u p = " S c h e m e   F i l e s "   g r o u p O r d e r = " - 1 "   i s G e n e r a t e d = " f a l s e " / >  
             < / p a r a m e t e r s >  
         < / c o m m a n d >  
         < c o m m a n d   i d = " c 0 e e e 5 4 8 - 2 7 0 c - 4 a 2 4 - 9 c 9 1 - c a 7 5 1 7 0 d 4 7 8 8 "   n a m e = " R e n d e r   f i e l d s   t o   d o c u m e n t "   a s s e m b l y = " I p h e l i o n . O u t l i n e . M o d e l . D L L "   t y p e = " I p h e l i o n . O u t l i n e . M o d e l . C o m m a n d s . R e n d e r D o c u m e n t C o m m a n d "   o r d e r = " 1 5 "   a c t i v e = " t r u e "   c o m m a n d T y p e = " r e l a u n c h " >  
             < p a r a m e t e r s >  
                 < p a r a m e t e r   i d = " f a b 4 b 0 1 c - 4 d 2 8 - 4 5 a 4 - b 8 1 f - b 0 d 1 6 c d a 4 c 9 4 "   n a m e = " F i r s t   o r d e r   v a l u e "   t y p e = " S y s t e m . I n t 3 2 ,   m s c o r l i b ,   V e r s i o n = 4 . 0 . 0 . 0 ,   C u l t u r e = n e u t r a l ,   P u b l i c K e y T o k e n = b 7 7 a 5 c 5 6 1 9 3 4 e 0 8 9 "   o r d e r = " 9 9 9 "   k e y = " s t a r t O r d e r "   v a l u e = " 0 "   g r o u p O r d e r = " - 1 "   i s G e n e r a t e d = " f a l s e " / >  
                 < p a r a m e t e r   i d = " 2 b f 8 f c a 7 - 1 5 7 6 - 4 7 f 8 - b d c 6 - e 0 d d 5 8 0 3 0 e 9 7 "   n a m e = " L a s t   o r d e r   v a l u e "   t y p e = " S y s t e m . I n t 3 2 ,   m s c o r l i b ,   V e r s i o n = 4 . 0 . 0 . 0 ,   C u l t u r e = n e u t r a l ,   P u b l i c K e y T o k e n = b 7 7 a 5 c 5 6 1 9 3 4 e 0 8 9 "   o r d e r = " 9 9 9 "   k e y = " e n d O r d e r "   v a l u e = " 5 "   g r o u p O r d e r = " - 1 "   i s G e n e r a t e d = " f a l s e " / >  
                 < p a r a m e t e r   i d = " f 9 0 4 3 5 9 0 - 8 0 b 2 - 4 7 b 8 - 9 a c 9 - e 5 2 8 5 b 4 a 9 b 4 6 "   n a m e = " E x c l u d e   i n a c t i v e   q u e s t i o n s "   t y p e = " S y s t e m . B o o l e a n ,   m s c o r l i b ,   V e r s i o n = 4 . 0 . 0 . 0 ,   C u l t u r e = n e u t r a l ,   P u b l i c K e y T o k e n = b 7 7 a 5 c 5 6 1 9 3 4 e 0 8 9 "   o r d e r = " 9 9 9 "   k e y = " e x c l u d e I n a c t i v e Q u e s t i o n s "   v a l u e = " F a l s e "   g r o u p O r d e r = " - 1 "   i s G e n e r a t e d = " f a l s e " / >  
             < / p a r a m e t e r s >  
         < / c o m m a n d >  
         < c o m m a n d   i d = " 2 6 3 4 1 4 5 b - e 1 d 8 - 4 9 e 5 - 9 a 9 a - 9 3 d f 1 5 0 7 e e 8 2 "   n a m e = " R u n   V B A   m a c r o "   a s s e m b l y = " I p h e l i o n . O u t l i n e . P o w e r P o i n t . d l l "   t y p e = " I p h e l i o n . O u t l i n e . P o w e r P o i n t . C o m m a n d s . R u n M a c r o C o m m a n d "   o r d e r = " 1 7 "   a c t i v e = " t r u e "   c o m m a n d T y p e = " r e l a u n c h " >  
             < p a r a m e t e r s >  
                 < p a r a m e t e r   i d = " f a 5 c 2 0 b f - f 9 b d - 4 7 2 4 - 9 8 b 8 - 8 0 0 4 f 3 e 3 b a 1 4 "   n a m e = " M a c r o   n a m e "   t y p e = " S y s t e m . S t r i n g ,   m s c o r l i b ,   V e r s i o n = 4 . 0 . 0 . 0 ,   C u l t u r e = n e u t r a l ,   P u b l i c K e y T o k e n = b 7 7 a 5 c 5 6 1 9 3 4 e 0 8 9 "   o r d e r = " 9 9 9 "   k e y = " m a c r o N a m e "   v a l u e = " R e s e t S l i d e 1 "   g r o u p O r d e r = " - 1 "   i s G e n e r a t e d = " f a l s e " / >  
                 < p a r a m e t e r   i d = " b 3 3 c 5 4 8 9 - 2 8 3 0 - 4 d 3 a - 8 1 0 5 - 6 f 7 0 5 4 5 b 2 6 2 f "   n a m e = " P r e f i x   c u r r e n t   f i l e   n a m e "   t y p e = " S y s t e m . B o o l e a n ,   m s c o r l i b ,   V e r s i o n = 4 . 0 . 0 . 0 ,   C u l t u r e = n e u t r a l ,   P u b l i c K e y T o k e n = b 7 7 a 5 c 5 6 1 9 3 4 e 0 8 9 "   o r d e r = " 9 9 9 "   k e y = " r u n F r o m A c t i v e "   v a l u e = " F a l s e "   g r o u p O r d e r = " - 1 "   i s G e n e r a t e d = " f a l s e " / >  
                 < p a r a m e t e r   i d = " 7 c a f 8 c d d - 4 e c 6 - 4 a f 8 - 8 7 4 b - e 1 2 4 9 0 9 5 a d e 4 "   n a m e = " M a c r o   p a r a m e t e r "   t y p e = " S y s t e m . S t r i n g ,   m s c o r l i b ,   V e r s i o n = 4 . 0 . 0 . 0 ,   C u l t u r e = n e u t r a l ,   P u b l i c K e y T o k e n = b 7 7 a 5 c 5 6 1 9 3 4 e 0 8 9 "   o r d e r = " 9 9 9 "   k e y = " m a c r o P a r a m e t e r "   v a l u e = " "   a r g u m e n t = " F o r m a t S t r i n g "   g r o u p O r d e r = " - 1 "   i s G e n e r a t e d = " f a l s e " / >  
                 < p a r a m e t e r   i d = " 9 7 b 3 6 3 5 2 - a 8 8 9 - 4 b 0 4 - 9 c f 4 - 2 c 6 d 8 3 2 1 f 3 5 9 "   n a m e = " P a s s   t e m p l a t e   a s   p a r a m e t e r "   t y p e = " S y s t e m . B o o l e a n ,   m s c o r l i b ,   V e r s i o n = 4 . 0 . 0 . 0 ,   C u l t u r e = n e u t r a l ,   P u b l i c K e y T o k e n = b 7 7 a 5 c 5 6 1 9 3 4 e 0 8 9 "   o r d e r = " 9 9 9 "   k e y = " p a s s T e m p l a t e P a r a m e t e r "   v a l u e = " F a l s e "   g r o u p O r d e r = " - 1 "   i s G e n e r a t e d = " f a l s e " / >  
             < / p a r a m e t e r s >  
         < / c o m m a n d >  
         < c o m m a n d   i d = " 0 9 f 9 0 9 9 6 - f 7 a d - 4 a d 6 - 8 d 0 4 - 3 d 8 b 5 4 6 e 5 7 a d "   n a m e = " S a v e   t o   f i l e   s y s t e m "   a s s e m b l y = " I p h e l i o n . O u t l i n e . M o d e l . d l l "   t y p e = " I p h e l i o n . O u t l i n e . M o d e l . C o m m a n d s . S a v e T o F i l e S y s t e m C o m m a n d "   o r d e r = " 1 8 "   a c t i v e = " t r u e "   c o m m a n d T y p e = " r e l a u n c h " >  
             < p a r a m e t e r s >  
                 < p a r a m e t e r   i d = " 5 e 9 4 4 e 3 0 - 6 b 2 b - 4 1 b b - a c d 9 - e f b 5 e 9 7 4 1 4 9 5 "   n a m e = " F i l e   p a t h "   t y p e = " S y s t e m . S t r i n g ,   m s c o r l i b ,   V e r s i o n = 4 . 0 . 0 . 0 ,   C u l t u r e = n e u t r a l ,   P u b l i c K e y T o k e n = b 7 7 a 5 c 5 6 1 9 3 4 e 0 8 9 "   o r d e r = " 9 9 9 "   k e y = " f i l e P a t h "   v a l u e = " "   a r g u m e n t = " F o r m a t S t r i n g "   g r o u p O r d e r = " - 1 "   i s G e n e r a t e d = " f a l s e " / >  
                 < p a r a m e t e r   i d = " 2 4 2 3 2 8 7 d - 9 e 7 b - 4 c c 0 - a 8 3 0 - 3 d 0 f d 1 a e 0 a c b "   n a m e = " F i l e   n a m e "   t y p e = " S y s t e m . S t r i n g ,   m s c o r l i b ,   V e r s i o n = 4 . 0 . 0 . 0 ,   C u l t u r e = n e u t r a l ,   P u b l i c K e y T o k e n = b 7 7 a 5 c 5 6 1 9 3 4 e 0 8 9 "   o r d e r = " 9 9 9 "   k e y = " f i l e N a m e "   v a l u e = " "   a r g u m e n t = " F o r m a t S t r i n g "   g r o u p O r d e r = " - 1 "   i s G e n e r a t e d = " f a l s e " / >  
                 < p a r a m e t e r   i d = " 8 3 9 2 f d 4 5 - d 3 2 a - 4 9 1 5 - a c 3 e - 3 5 1 0 9 b 7 b 4 d 8 1 "   n a m e = " R e p l a c e   e x i s t i n g   f i l e "   t y p e = " S y s t e m . B o o l e a n ,   m s c o r l i b ,   V e r s i o n = 4 . 0 . 0 . 0 ,   C u l t u r e = n e u t r a l ,   P u b l i c K e y T o k e n = b 7 7 a 5 c 5 6 1 9 3 4 e 0 8 9 "   o r d e r = " 9 9 9 "   k e y = " r e p l a c e E x i s t i n g "   v a l u e = " T r u e "   g r o u p O r d e r = " - 1 "   i s G e n e r a t e d = " f a l s e " / >  
                 < p a r a m e t e r   i d = " d 1 1 7 0 0 4 8 - 8 b 4 f - 4 e 7 7 - 8 9 b b - 0 3 4 2 5 d 2 2 7 5 7 2 "   n a m e = " S e t   d o c u m e n t   t i t l e "   t y p e = " S y s t e m . B o o l e a n ,   m s c o r l i b ,   V e r s i o n = 4 . 0 . 0 . 0 ,   C u l t u r e = n e u t r a l ,   P u b l i c K e y T o k e n = b 7 7 a 5 c 5 6 1 9 3 4 e 0 8 9 "   o r d e r = " 9 9 9 "   k e y = " s e t D o c u m e n t T i t l e "   v a l u e = " F a l s e "   g r o u p O r d e r = " - 1 "   i s G e n e r a t e d = " f a l s e " / >  
                 < p a r a m e t e r   i d = " 0 c 8 8 8 9 4 5 - a 1 6 a - 4 f 8 c - a 1 2 3 - d c 2 c d e 0 4 3 b 4 9 "   n a m e = " S h o w   d i a l o g "   t y p e = " S y s t e m . B o o l e a n ,   m s c o r l i b ,   V e r s i o n = 4 . 0 . 0 . 0 ,   C u l t u r e = n e u t r a l ,   P u b l i c K e y T o k e n = b 7 7 a 5 c 5 6 1 9 3 4 e 0 8 9 "   o r d e r = " 9 9 9 "   k e y = " s h o w D i a l o g "   v a l u e = " F a l s e "   g r o u p O r d e r = " - 1 "   i s G e n e r a t e d = " f a l s e " / >  
             < / p a r a m e t e r s >  
         < / c o m m a n d >  
     < / c o m m a n d s >  
     < f i e l d s >  
         < f i e l d   i d = " a f 0 2 0 c 1 a - f 8 2 6 - 4 9 4 c - b b a a - 2 1 0 0 b 3 9 7 7 0 a 7 "   n a m e = " C l i e n t "   t y p e = " "   o r d e r = " 9 9 9 "   e n t i t y I d = " b 6 a 2 9 4 d b - f 6 e 6 - 4 4 1 1 - b 0 0 2 - b f 7 0 f 2 c f b 2 f 4 "   l i n k e d E n t i t y I d = " 0 0 0 0 0 0 0 0 - 0 0 0 0 - 0 0 0 0 - 0 0 0 0 - 0 0 0 0 0 0 0 0 0 0 0 0 "   l i n k e d F i e l d I d = " 0 0 0 0 0 0 0 0 - 0 0 0 0 - 0 0 0 0 - 0 0 0 0 - 0 0 0 0 0 0 0 0 0 0 0 0 "   l i n k e d F i e l d I n d e x = " 0 "   i n d e x = " 0 "   f i e l d T y p e = " q u e s t i o n "   f o r m a t E v a l u a t o r T y p e = " f o r m a t S t r i n g "   c o i D o c u m e n t F i e l d = " C l i e n t "   h i d d e n = " f a l s e " > P E R S O N A L < / f i e l d >  
         < f i e l d   i d = " d 1 a 0 c 0 3 d - 0 2 5 8 - 4 7 a c - b b 6 d - 4 5 8 a 7 8 e 5 6 4 7 4 "   n a m e = " C l i e n t N a m e "   t y p e = " "   o r d e r = " 9 9 9 "   e n t i t y I d = " b 6 a 2 9 4 d b - f 6 e 6 - 4 4 1 1 - b 0 0 2 - b f 7 0 f 2 c f b 2 f 4 "   l i n k e d E n t i t y I d = " 0 0 0 0 0 0 0 0 - 0 0 0 0 - 0 0 0 0 - 0 0 0 0 - 0 0 0 0 0 0 0 0 0 0 0 0 "   l i n k e d F i e l d I d = " 0 0 0 0 0 0 0 0 - 0 0 0 0 - 0 0 0 0 - 0 0 0 0 - 0 0 0 0 0 0 0 0 0 0 0 0 "   l i n k e d F i e l d I n d e x = " 0 "   i n d e x = " 0 "   f i e l d T y p e = " q u e s t i o n "   f o r m a t E v a l u a t o r T y p e = " f o r m a t S t r i n g "   c o i D o c u m e n t F i e l d = " C l i e n t N a m e "   h i d d e n = " f a l s e " > P e r s o n a l < / f i e l d >  
         < f i e l d   i d = " 3 6 2 d d c e b - 8 f c 2 - 4 e a d - b 5 3 5 - e d 9 e 8 3 5 9 8 3 8 4 "   n a m e = " M a t t e r "   t y p e = " "   o r d e r = " 9 9 9 "   e n t i t y I d = " b 6 a 2 9 4 d b - f 6 e 6 - 4 4 1 1 - b 0 0 2 - b f 7 0 f 2 c f b 2 f 4 "   l i n k e d E n t i t y I d = " 0 0 0 0 0 0 0 0 - 0 0 0 0 - 0 0 0 0 - 0 0 0 0 - 0 0 0 0 0 0 0 0 0 0 0 0 "   l i n k e d F i e l d I d = " 0 0 0 0 0 0 0 0 - 0 0 0 0 - 0 0 0 0 - 0 0 0 0 - 0 0 0 0 0 0 0 0 0 0 0 0 "   l i n k e d F i e l d I n d e x = " 0 "   i n d e x = " 0 "   f i e l d T y p e = " q u e s t i o n "   f o r m a t E v a l u a t o r T y p e = " f o r m a t S t r i n g "   c o i D o c u m e n t F i e l d = " M a t t e r "   h i d d e n = " f a l s e " > P G A L P E R S O N A L O P E N < / f i e l d >  
         < f i e l d   i d = " a 3 e e f 5 1 4 - 2 4 7 f - 4 2 8 1 - b 6 a 2 - 3 b 4 d 3 4 b c 6 8 c f "   n a m e = " M a t t e r N a m e "   t y p e = " "   o r d e r = " 9 9 9 "   e n t i t y I d = " b 6 a 2 9 4 d b - f 6 e 6 - 4 4 1 1 - b 0 0 2 - b f 7 0 f 2 c f b 2 f 4 "   l i n k e d E n t i t y I d = " 0 0 0 0 0 0 0 0 - 0 0 0 0 - 0 0 0 0 - 0 0 0 0 - 0 0 0 0 0 0 0 0 0 0 0 0 "   l i n k e d F i e l d I d = " 0 0 0 0 0 0 0 0 - 0 0 0 0 - 0 0 0 0 - 0 0 0 0 - 0 0 0 0 0 0 0 0 0 0 0 0 "   l i n k e d F i e l d I n d e x = " 0 "   i n d e x = " 0 "   f i e l d T y p e = " q u e s t i o n "   f o r m a t E v a l u a t o r T y p e = " f o r m a t S t r i n g "   c o i D o c u m e n t F i e l d = " M a t t e r N a m e "   h i d d e n = " f a l s e " > P e r s o n a l   O p e n   W o r k s p a c e   f o r   P a u l a   G a l l e g o < / f i e l d >  
         < f i e l d   i d = " 7 5 3 2 7 c a 1 - c 6 c b - 4 7 8 0 - 8 a 2 2 - 2 1 8 1 7 3 d 5 2 c 3 7 "   n a m e = " T y p i s t "   t y p e = " "   o r d e r = " 9 9 9 "   e n t i t y I d = " b 6 a 2 9 4 d b - f 6 e 6 - 4 4 1 1 - b 0 0 2 - b f 7 0 f 2 c f b 2 f 4 "   l i n k e d E n t i t y I d = " 0 0 0 0 0 0 0 0 - 0 0 0 0 - 0 0 0 0 - 0 0 0 0 - 0 0 0 0 0 0 0 0 0 0 0 0 "   l i n k e d F i e l d I d = " 0 0 0 0 0 0 0 0 - 0 0 0 0 - 0 0 0 0 - 0 0 0 0 - 0 0 0 0 0 0 0 0 0 0 0 0 "   l i n k e d F i e l d I n d e x = " 0 "   i n d e x = " 0 "   f i e l d T y p e = " q u e s t i o n "   f o r m a t E v a l u a t o r T y p e = " f o r m a t S t r i n g "   h i d d e n = " f a l s e " > P G A L < / f i e l d >  
         < f i e l d   i d = " 9 a 9 2 6 9 a e - 1 d 5 b - 4 3 6 5 - 9 d a 1 - 6 3 7 c 5 f 3 3 0 a 8 f "   n a m e = " A u t h o r "   t y p e = " "   o r d e r = " 9 9 9 "   e n t i t y I d = " b 6 a 2 9 4 d b - f 6 e 6 - 4 4 1 1 - b 0 0 2 - b f 7 0 f 2 c f b 2 f 4 "   l i n k e d E n t i t y I d = " 0 0 0 0 0 0 0 0 - 0 0 0 0 - 0 0 0 0 - 0 0 0 0 - 0 0 0 0 0 0 0 0 0 0 0 0 "   l i n k e d F i e l d I d = " 0 0 0 0 0 0 0 0 - 0 0 0 0 - 0 0 0 0 - 0 0 0 0 - 0 0 0 0 0 0 0 0 0 0 0 0 "   l i n k e d F i e l d I n d e x = " 0 "   i n d e x = " 0 "   f i e l d T y p e = " q u e s t i o n "   f o r m a t E v a l u a t o r T y p e = " f o r m a t S t r i n g "   h i d d e n = " f a l s e " > P G A L < / f i e l d >  
         < f i e l d   i d = " a 0 0 2 e 7 8 a - 8 e 1 8 - 4 3 7 5 - b e f 7 - 9 f 6 8 7 e 9 3 1 f 6 5 "   n a m e = " T i t l e "   t y p e = " "   o r d e r = " 9 9 9 "   e n t i t y I d = " b 6 a 2 9 4 d b - f 6 e 6 - 4 4 1 1 - b 0 0 2 - b f 7 0 f 2 c f b 2 f 4 "   l i n k e d E n t i t y I d = " 0 0 0 0 0 0 0 0 - 0 0 0 0 - 0 0 0 0 - 0 0 0 0 - 0 0 0 0 0 0 0 0 0 0 0 0 "   l i n k e d F i e l d I d = " 0 0 0 0 0 0 0 0 - 0 0 0 0 - 0 0 0 0 - 0 0 0 0 - 0 0 0 0 0 0 0 0 0 0 0 0 "   l i n k e d F i e l d I n d e x = " 0 "   i n d e x = " 0 "   f i e l d T y p e = " q u e s t i o n "   f o r m a t E v a l u a t o r T y p e = " f o r m a t S t r i n g "   h i d d e n = " f a l s e " > 2 2 1 0 1 3   -   D S M   p r e s e n t a t i o n < / f i e l d >  
         < f i e l d   i d = " 6 4 f f 0 0 3 6 - a 6 a f - 4 b 1 1 - a 4 e a - 4 0 2 a 2 f 2 7 3 e 2 1 "   n a m e = " D o c T y p e "   t y p e = " "   o r d e r = " 9 9 9 "   e n t i t y I d = " b 6 a 2 9 4 d b - f 6 e 6 - 4 4 1 1 - b 0 0 2 - b f 7 0 f 2 c f b 2 f 4 "   l i n k e d E n t i t y I d = " 0 0 0 0 0 0 0 0 - 0 0 0 0 - 0 0 0 0 - 0 0 0 0 - 0 0 0 0 0 0 0 0 0 0 0 0 "   l i n k e d F i e l d I d = " 0 0 0 0 0 0 0 0 - 0 0 0 0 - 0 0 0 0 - 0 0 0 0 - 0 0 0 0 0 0 0 0 0 0 0 0 "   l i n k e d F i e l d I n d e x = " 0 "   i n d e x = " 0 "   f i e l d T y p e = " q u e s t i o n "   f o r m a t E v a l u a t o r T y p e = " f o r m a t S t r i n g "   h i d d e n = " f a l s e " > P R E S < / f i e l d >  
         < f i e l d   i d = " 7 a b e a 0 f 8 - 4 6 b 7 - 4 9 6 8 - b b 1 2 - 0 4 a 8 9 9 f 0 d 7 7 8 "   n a m e = " D o c S u b T y p e "   t y p e = " "   o r d e r = " 9 9 9 "   e n t i t y I d = " b 6 a 2 9 4 d b - f 6 e 6 - 4 4 1 1 - b 0 0 2 - b f 7 0 f 2 c f b 2 f 4 "   l i n k e d E n t i t y I d = " 0 0 0 0 0 0 0 0 - 0 0 0 0 - 0 0 0 0 - 0 0 0 0 - 0 0 0 0 0 0 0 0 0 0 0 0 "   l i n k e d F i e l d I d = " 0 0 0 0 0 0 0 0 - 0 0 0 0 - 0 0 0 0 - 0 0 0 0 - 0 0 0 0 0 0 0 0 0 0 0 0 "   l i n k e d F i e l d I n d e x = " 0 "   i n d e x = " 0 "   f i e l d T y p e = " q u e s t i o n "   f o r m a t E v a l u a t o r T y p e = " f o r m a t S t r i n g "   h i d d e n = " f a l s e " / >  
         < f i e l d   i d = " 0 1 a 5 9 1 9 e - 9 f 8 0 - 4 7 f 4 - 9 3 c 4 - a 9 7 8 7 8 0 8 8 c 9 c "   n a m e = " S e r v e r "   t y p e = " "   o r d e r = " 9 9 9 "   e n t i t y I d = " b 6 a 2 9 4 d b - f 6 e 6 - 4 4 1 1 - b 0 0 2 - b f 7 0 f 2 c f b 2 f 4 "   l i n k e d E n t i t y I d = " 0 0 0 0 0 0 0 0 - 0 0 0 0 - 0 0 0 0 - 0 0 0 0 - 0 0 0 0 0 0 0 0 0 0 0 0 "   l i n k e d F i e l d I d = " 0 0 0 0 0 0 0 0 - 0 0 0 0 - 0 0 0 0 - 0 0 0 0 - 0 0 0 0 0 0 0 0 0 0 0 0 "   l i n k e d F i e l d I n d e x = " 0 "   i n d e x = " 0 "   f i e l d T y p e = " q u e s t i o n "   f o r m a t E v a l u a t o r T y p e = " f o r m a t S t r i n g "   h i d d e n = " f a l s e " > I M D M S 1 . S I M M O N S - S I M M O N S . C O M < / f i e l d >  
         < f i e l d   i d = " 2 f e f 3 f 1 9 - 2 3 2 d - 4 1 4 2 - b 5 2 5 - 1 1 d 8 a 7 6 a 6 e 9 b "   n a m e = " L i b r a r y "   t y p e = " "   o r d e r = " 9 9 9 "   e n t i t y I d = " b 6 a 2 9 4 d b - f 6 e 6 - 4 4 1 1 - b 0 0 2 - b f 7 0 f 2 c f b 2 f 4 "   l i n k e d E n t i t y I d = " 0 0 0 0 0 0 0 0 - 0 0 0 0 - 0 0 0 0 - 0 0 0 0 - 0 0 0 0 0 0 0 0 0 0 0 0 "   l i n k e d F i e l d I d = " 0 0 0 0 0 0 0 0 - 0 0 0 0 - 0 0 0 0 - 0 0 0 0 - 0 0 0 0 0 0 0 0 0 0 0 0 "   l i n k e d F i e l d I n d e x = " 0 "   i n d e x = " 0 "   f i e l d T y p e = " q u e s t i o n "   f o r m a t E v a l u a t o r T y p e = " f o r m a t S t r i n g "   h i d d e n = " f a l s e " > L _ L I V E _ E M E A 2 < / f i e l d >  
         < f i e l d   i d = " 3 8 8 a 1 e 1 3 - 9 9 7 8 - 4 5 4 7 - 8 c 3 9 - 2 9 b 8 9 a 1 1 d 7 2 a "   n a m e = " W o r k s p a c e I d "   t y p e = " "   o r d e r = " 9 9 9 "   e n t i t y I d = " b 6 a 2 9 4 d b - f 6 e 6 - 4 4 1 1 - b 0 0 2 - b f 7 0 f 2 c f b 2 f 4 "   l i n k e d E n t i t y I d = " 0 0 0 0 0 0 0 0 - 0 0 0 0 - 0 0 0 0 - 0 0 0 0 - 0 0 0 0 0 0 0 0 0 0 0 0 "   l i n k e d F i e l d I d = " 0 0 0 0 0 0 0 0 - 0 0 0 0 - 0 0 0 0 - 0 0 0 0 - 0 0 0 0 0 0 0 0 0 0 0 0 "   l i n k e d F i e l d I n d e x = " 0 "   i n d e x = " 0 "   f i e l d T y p e = " q u e s t i o n "   f o r m a t E v a l u a t o r T y p e = " f o r m a t S t r i n g "   h i d d e n = " f a l s e " > 2 1 6 0 6 9 8 < / f i e l d >  
         < f i e l d   i d = " d 8 d 8 a 1 b 7 - 2 9 f 2 - 4 1 8 4 - b 4 b b - 9 4 e 8 6 8 1 1 b 1 d c "   n a m e = " D o c F o l d e r I d "   t y p e = " "   o r d e r = " 9 9 9 "   e n t i t y I d = " b 6 a 2 9 4 d b - f 6 e 6 - 4 4 1 1 - b 0 0 2 - b f 7 0 f 2 c f b 2 f 4 "   l i n k e d E n t i t y I d = " 0 0 0 0 0 0 0 0 - 0 0 0 0 - 0 0 0 0 - 0 0 0 0 - 0 0 0 0 0 0 0 0 0 0 0 0 "   l i n k e d F i e l d I d = " 0 0 0 0 0 0 0 0 - 0 0 0 0 - 0 0 0 0 - 0 0 0 0 - 0 0 0 0 0 0 0 0 0 0 0 0 "   l i n k e d F i e l d I n d e x = " 0 "   i n d e x = " 0 "   f i e l d T y p e = " q u e s t i o n "   f o r m a t E v a l u a t o r T y p e = " f o r m a t S t r i n g "   h i d d e n = " f a l s e " > 2 1 6 0 6 9 9 < / f i e l d >  
         < f i e l d   i d = " a 1 f 2 3 1 e a - a 0 0 f - 4 6 0 6 - 9 f a b - d 2 a c d 8 5 9 d 3 a d "   n a m e = " D o c N u m b e r "   t y p e = " "   o r d e r = " 9 9 9 "   e n t i t y I d = " b 6 a 2 9 4 d b - f 6 e 6 - 4 4 1 1 - b 0 0 2 - b f 7 0 f 2 c f b 2 f 4 "   l i n k e d E n t i t y I d = " 0 0 0 0 0 0 0 0 - 0 0 0 0 - 0 0 0 0 - 0 0 0 0 - 0 0 0 0 0 0 0 0 0 0 0 0 "   l i n k e d F i e l d I d = " 0 0 0 0 0 0 0 0 - 0 0 0 0 - 0 0 0 0 - 0 0 0 0 - 0 0 0 0 0 0 0 0 0 0 0 0 "   l i n k e d F i e l d I n d e x = " 0 "   i n d e x = " 0 "   f i e l d T y p e = " q u e s t i o n "   f o r m a t E v a l u a t o r T y p e = " f o r m a t S t r i n g "   h i d d e n = " f a l s e " > 1 0 0 8 0 8 6 6 3 < / f i e l d >  
         < f i e l d   i d = " c 9 0 9 4 b 9 c - 5 2 f d - 4 4 0 3 - b b 8 3 - 9 b b 3 a b 5 3 6 8 a d "   n a m e = " D o c V e r s i o n "   t y p e = " "   o r d e r = " 9 9 9 "   e n t i t y I d = " b 6 a 2 9 4 d b - f 6 e 6 - 4 4 1 1 - b 0 0 2 - b f 7 0 f 2 c f b 2 f 4 "   l i n k e d E n t i t y I d = " 0 0 0 0 0 0 0 0 - 0 0 0 0 - 0 0 0 0 - 0 0 0 0 - 0 0 0 0 0 0 0 0 0 0 0 0 "   l i n k e d F i e l d I d = " 0 0 0 0 0 0 0 0 - 0 0 0 0 - 0 0 0 0 - 0 0 0 0 - 0 0 0 0 0 0 0 0 0 0 0 0 "   l i n k e d F i e l d I n d e x = " 0 "   i n d e x = " 0 "   f i e l d T y p e = " q u e s t i o n "   f o r m a t E v a l u a t o r T y p e = " f o r m a t S t r i n g "   h i d d e n = " f a l s e " > 1 < / f i e l d >  
         < f i e l d   i d = " 7 2 9 0 4 a 4 7 - 5 7 8 0 - 4 5 9 c - b e 7 a - 4 4 8 f 9 a d 8 d 6 b 4 "   n a m e = " D o c I d F o r m a t "   t y p e = " "   o r d e r = " 9 9 9 "   e n t i t y I d = " b 6 a 2 9 4 d b - f 6 e 6 - 4 4 1 1 - b 0 0 2 - b f 7 0 f 2 c f b 2 f 4 "   l i n k e d E n t i t y I d = " b 6 a 2 9 4 d b - f 6 e 6 - 4 4 1 1 - b 0 0 2 - b f 7 0 f 2 c f b 2 f 4 "   l i n k e d F i e l d I d = " 0 0 0 0 0 0 0 0 - 0 0 0 0 - 0 0 0 0 - 0 0 0 0 - 0 0 0 0 0 0 0 0 0 0 0 0 "   l i n k e d F i e l d I n d e x = " 0 "   i n d e x = " 0 "   f i e l d T y p e = " q u e s t i o n "   f o r m a t = " I F N O T E M P T Y ( { D M S . D o c N u m b e r } , & # x A ; { D M S . L i b r a r y }   & a m p ;   & q u o t ; : & q u o t ;   & a m p ;   { D M S . D o c N u m b e r }   & a m p ;   & q u o t ; v & q u o t ;   & a m p ;   { D M S . D o c V e r s i o n } , & q u o t ; & q u o t ; ) "   f o r m a t E v a l u a t o r T y p e = " e x p r e s s i o n "   h i d d e n = " f a l s e " / >  
         < f i e l d   i d = " 9 0 1 6 3 5 3 d - 0 a b 3 - 4 5 1 f - 9 8 2 8 - 3 f e e 9 6 c f 6 8 b a "   n a m e = " C o n n e c t e d "   t y p e = " S y s t e m . B o o l e a n ,   m s c o r l i b ,   V e r s i o n = 4 . 0 . 0 . 0 ,   C u l t u r e = n e u t r a l ,   P u b l i c K e y T o k e n = b 7 7 a 5 c 5 6 1 9 3 4 e 0 8 9 "   o r d e r = " 9 9 9 "   e n t i t y I d = " b 6 a 2 9 4 d b - f 6 e 6 - 4 4 1 1 - b 0 0 2 - b f 7 0 f 2 c f b 2 f 4 "   l i n k e d E n t i t y I d = " 0 0 0 0 0 0 0 0 - 0 0 0 0 - 0 0 0 0 - 0 0 0 0 - 0 0 0 0 0 0 0 0 0 0 0 0 "   l i n k e d F i e l d I d = " 0 0 0 0 0 0 0 0 - 0 0 0 0 - 0 0 0 0 - 0 0 0 0 - 0 0 0 0 0 0 0 0 0 0 0 0 "   l i n k e d F i e l d I n d e x = " 0 "   i n d e x = " 0 "   f i e l d T y p e = " q u e s t i o n "   f o r m a t E v a l u a t o r T y p e = " f o r m a t S t r i n g "   h i d d e n = " f a l s e " > T r u e < / f i e l d >  
         < f i e l d   i d = " 2 4 0 3 d 3 4 2 - 5 3 3 b - 4 5 e 7 - 8 4 b 2 - 6 2 d 6 8 1 2 9 0 4 8 5 "   n a m e = " C r e a t e   n e w   v e r s i o n "   t y p e = " S y s t e m . B o o l e a n ,   m s c o r l i b ,   V e r s i o n = 4 . 0 . 0 . 0 ,   C u l t u r e = n e u t r a l ,   P u b l i c K e y T o k e n = b 7 7 a 5 c 5 6 1 9 3 4 e 0 8 9 "   o r d e r = " 9 9 9 "   e n t i t y I d = " b 6 a 2 9 4 d b - f 6 e 6 - 4 4 1 1 - b 0 0 2 - b f 7 0 f 2 c f b 2 f 4 "   l i n k e d E n t i t y I d = " 0 0 0 0 0 0 0 0 - 0 0 0 0 - 0 0 0 0 - 0 0 0 0 - 0 0 0 0 0 0 0 0 0 0 0 0 "   l i n k e d F i e l d I d = " 0 0 0 0 0 0 0 0 - 0 0 0 0 - 0 0 0 0 - 0 0 0 0 - 0 0 0 0 0 0 0 0 0 0 0 0 "   l i n k e d F i e l d I n d e x = " 0 "   i n d e x = " 0 "   f i e l d T y p e = " q u e s t i o n "   f o r m a t E v a l u a t o r T y p e = " f o r m a t S t r i n g "   h i d d e n = " f a l s e " > F a l s e < / f i e l d >  
         < f i e l d   i d = " 0 a c 0 d 9 8 3 - 7 d 0 f - 4 0 b 2 - a e 0 2 - c 4 6 9 a d 3 7 b 7 f e "   n a m e = " R e f r e s h O n P r o f i l e C h a n g e "   t y p e = " "   o r d e r = " 9 9 9 "   e n t i t y I d = " b 6 a 2 9 4 d b - f 6 e 6 - 4 4 1 1 - b 0 0 2 - b f 7 0 f 2 c f b 2 f 4 "   l i n k e d E n t i t y I d = " 0 0 0 0 0 0 0 0 - 0 0 0 0 - 0 0 0 0 - 0 0 0 0 - 0 0 0 0 0 0 0 0 0 0 0 0 "   l i n k e d F i e l d I d = " 0 0 0 0 0 0 0 0 - 0 0 0 0 - 0 0 0 0 - 0 0 0 0 - 0 0 0 0 0 0 0 0 0 0 0 0 "   l i n k e d F i e l d I n d e x = " 0 "   i n d e x = " 0 "   f i e l d T y p e = " q u e s t i o n "   f o r m a t E v a l u a t o r T y p e = " f o r m a t S t r i n g "   h i d d e n = " f a l s e " / >  
         < f i e l d   i d = " a 0 6 3 5 d f 7 - 3 c 7 1 - 4 e b c - 9 b 8 6 - 0 d d d f e a 3 d 5 3 6 "   n a m e = " R e f r e s h O n S a v e A s "   t y p e = " "   o r d e r = " 9 9 9 "   e n t i t y I d = " b 6 a 2 9 4 d b - f 6 e 6 - 4 4 1 1 - b 0 0 2 - b f 7 0 f 2 c f b 2 f 4 "   l i n k e d E n t i t y I d = " 0 0 0 0 0 0 0 0 - 0 0 0 0 - 0 0 0 0 - 0 0 0 0 - 0 0 0 0 0 0 0 0 0 0 0 0 "   l i n k e d F i e l d I d = " 0 0 0 0 0 0 0 0 - 0 0 0 0 - 0 0 0 0 - 0 0 0 0 - 0 0 0 0 0 0 0 0 0 0 0 0 "   l i n k e d F i e l d I n d e x = " 0 "   i n d e x = " 0 "   f i e l d T y p e = " q u e s t i o n "   f o r m a t E v a l u a t o r T y p e = " f o r m a t S t r i n g "   h i d d e n = " f a l s e " / >  
         < f i e l d   i d = " 8 e 8 b 5 8 3 6 - 3 9 1 1 - 4 b a 7 - a 8 c b - 6 5 a 2 4 1 a 1 c 8 7 e "   n a m e = " P r o f i l e F i e l d 1 "   t y p e = " "   o r d e r = " 9 9 9 "   e n t i t y I d = " b 6 a 2 9 4 d b - f 6 e 6 - 4 4 1 1 - b 0 0 2 - b f 7 0 f 2 c f b 2 f 4 "   l i n k e d E n t i t y I d = " 0 0 0 0 0 0 0 0 - 0 0 0 0 - 0 0 0 0 - 0 0 0 0 - 0 0 0 0 0 0 0 0 0 0 0 0 "   l i n k e d F i e l d I d = " 0 0 0 0 0 0 0 0 - 0 0 0 0 - 0 0 0 0 - 0 0 0 0 - 0 0 0 0 0 0 0 0 0 0 0 0 "   l i n k e d F i e l d I n d e x = " 0 "   i n d e x = " 0 "   f i e l d T y p e = " q u e s t i o n "   f o r m a t E v a l u a t o r T y p e = " f o r m a t S t r i n g "   h i d d e n = " f a l s e " > - 1 < / f i e l d >  
         < f i e l d   i d = " 5 6 3 d b a 8 1 - 2 9 2 6 - 4 7 c 2 - a 4 3 0 - b 4 f 6 2 a 1 e 2 8 1 7 "   n a m e = " P r o f i l e F i e l d 1 D e s c r i p t i o n "   t y p e = " "   o r d e r = " 9 9 9 "   e n t i t y I d = " b 6 a 2 9 4 d b - f 6 e 6 - 4 4 1 1 - b 0 0 2 - b f 7 0 f 2 c f b 2 f 4 "   l i n k e d E n t i t y I d = " 0 0 0 0 0 0 0 0 - 0 0 0 0 - 0 0 0 0 - 0 0 0 0 - 0 0 0 0 0 0 0 0 0 0 0 0 "   l i n k e d F i e l d I d = " 0 0 0 0 0 0 0 0 - 0 0 0 0 - 0 0 0 0 - 0 0 0 0 - 0 0 0 0 0 0 0 0 0 0 0 0 "   l i n k e d F i e l d I n d e x = " 0 "   i n d e x = " 0 "   f i e l d T y p e = " q u e s t i o n "   f o r m a t E v a l u a t o r T y p e = " f o r m a t S t r i n g "   h i d d e n = " f a l s e " > D E F A U L T < / f i e l d >  
         < f i e l d   i d = " c c b 4 a b 0 1 - c c f 4 - 4 5 1 3 - 8 b b c - 6 e f 2 1 4 5 b 1 6 a 6 "   n a m e = " P r o f i l e F i e l d 2 "   t y p e = " "   o r d e r = " 9 9 9 "   e n t i t y I d = " b 6 a 2 9 4 d b - f 6 e 6 - 4 4 1 1 - b 0 0 2 - b f 7 0 f 2 c f b 2 f 4 "   l i n k e d E n t i t y I d = " 0 0 0 0 0 0 0 0 - 0 0 0 0 - 0 0 0 0 - 0 0 0 0 - 0 0 0 0 0 0 0 0 0 0 0 0 "   l i n k e d F i e l d I d = " 0 0 0 0 0 0 0 0 - 0 0 0 0 - 0 0 0 0 - 0 0 0 0 - 0 0 0 0 0 0 0 0 0 0 0 0 "   l i n k e d F i e l d I n d e x = " 0 "   i n d e x = " 0 "   f i e l d T y p e = " q u e s t i o n "   f o r m a t E v a l u a t o r T y p e = " f o r m a t S t r i n g "   h i d d e n = " f a l s e " / >  
         < f i e l d   i d = " c 0 4 7 b 3 6 9 - 4 d f e - 4 4 6 0 - 8 9 6 1 - 5 e d b 5 3 4 4 7 c f f "   n a m e = " P r o f i l e F i e l d 2 D e s c r i p t i o n "   t y p e = " "   o r d e r = " 9 9 9 "   e n t i t y I d = " b 6 a 2 9 4 d b - f 6 e 6 - 4 4 1 1 - b 0 0 2 - b f 7 0 f 2 c f b 2 f 4 "   l i n k e d E n t i t y I d = " 0 0 0 0 0 0 0 0 - 0 0 0 0 - 0 0 0 0 - 0 0 0 0 - 0 0 0 0 0 0 0 0 0 0 0 0 "   l i n k e d F i e l d I d = " 0 0 0 0 0 0 0 0 - 0 0 0 0 - 0 0 0 0 - 0 0 0 0 - 0 0 0 0 0 0 0 0 0 0 0 0 "   l i n k e d F i e l d I n d e x = " 0 "   i n d e x = " 0 "   f i e l d T y p e = " q u e s t i o n "   f o r m a t E v a l u a t o r T y p e = " f o r m a t S t r i n g "   h i d d e n = " f a l s e " / >  
         < f i e l d   i d = " 0 8 3 d 5 a 5 f - 7 a 4 6 - 4 9 2 7 - a d 1 b - 2 e 7 1 0 3 f 3 6 8 b 1 "   n a m e = " L o g i n "   t y p e = " "   o r d e r = " 9 9 9 "   e n t i t y I d = " f 2 9 4 b 1 d 2 - 1 b 4 5 - 4 e 5 f - 9 4 c 4 - 2 9 5 3 e 5 1 5 0 1 3 7 "   l i n k e d E n t i t y I d = " 0 0 0 0 0 0 0 0 - 0 0 0 0 - 0 0 0 0 - 0 0 0 0 - 0 0 0 0 0 0 0 0 0 0 0 0 "   l i n k e d F i e l d I d = " 0 0 0 0 0 0 0 0 - 0 0 0 0 - 0 0 0 0 - 0 0 0 0 - 0 0 0 0 0 0 0 0 0 0 0 0 "   l i n k e d F i e l d I n d e x = " 0 "   i n d e x = " 0 "   f i e l d T y p e = " c o i "   f o r m a t E v a l u a t o r T y p e = " f o r m a t S t r i n g "   h i d d e n = " f a l s e " > P G A L < / f i e l d >  
         < f i e l d   i d = " 9 0 b 0 3 9 7 8 - e 2 1 7 - 4 e 3 2 - a 4 f e - a 3 2 c b a 5 7 d 1 8 6 "   n a m e = " T e x t "   t y p e = " "   o r d e r = " 9 9 9 "   e n t i t y I d = " 9 4 6 c e 9 4 c - 8 7 4 a - 4 0 0 c - a a a d - c 2 9 7 4 a 2 d 9 9 f c "   l i n k e d E n t i t y I d = " 0 0 0 0 0 0 0 0 - 0 0 0 0 - 0 0 0 0 - 0 0 0 0 - 0 0 0 0 0 0 0 0 0 0 0 0 "   l i n k e d F i e l d I d = " 0 0 0 0 0 0 0 0 - 0 0 0 0 - 0 0 0 0 - 0 0 0 0 - 0 0 0 0 0 0 0 0 0 0 0 0 "   l i n k e d F i e l d I n d e x = " 0 "   i n d e x = " 0 "   f i e l d T y p e = " q u e s t i o n "   f o r m a t E v a l u a t o r T y p e = " f o r m a t S t r i n g "   h i d d e n = " f a l s e " > 2 2 1 0 1 3   -   D S M   p r e s e n t a t i o n < / f i e l d >  
         < f i e l d   i d = " 4 8 6 8 6 8 f 2 - e 0 4 a - 4 5 5 b - b b 1 5 - 0 d a 9 7 0 d 3 0 5 b 0 "   n a m e = " T e x t   F i e l d "   t y p e = " "   o r d e r = " 9 9 9 "   e n t i t y I d = " 3 a 7 3 9 6 2 e - f 7 4 a - 4 6 e 8 - b d 1 0 - 1 4 8 e 4 0 c 1 c 2 9 a "   l i n k e d E n t i t y I d = " 0 0 0 0 0 0 0 0 - 0 0 0 0 - 0 0 0 0 - 0 0 0 0 - 0 0 0 0 0 0 0 0 0 0 0 0 "   l i n k e d F i e l d I d = " 0 0 0 0 0 0 0 0 - 0 0 0 0 - 0 0 0 0 - 0 0 0 0 - 0 0 0 0 0 0 0 0 0 0 0 0 "   l i n k e d F i e l d I n d e x = " 0 "   i n d e x = " 0 "   f i e l d T y p e = " q u e s t i o n "   f o r m a t E v a l u a t o r T y p e = " f o r m a t S t r i n g "   h i d d e n = " f a l s e " > F a l s e < / f i e l d >  
         < f i e l d   i d = " 8 1 e 3 e 9 e a - 9 b 6 0 - 4 9 7 8 - a 8 8 a - e 3 d d b 2 6 9 6 2 1 7 "   n a m e = " V a l u e   F i e l d "   t y p e = " S y s t e m . B o o l e a n ,   m s c o r l i b ,   V e r s i o n = 4 . 0 . 0 . 0 ,   C u l t u r e = n e u t r a l ,   P u b l i c K e y T o k e n = b 7 7 a 5 c 5 6 1 9 3 4 e 0 8 9 "   o r d e r = " 9 9 9 "   e n t i t y I d = " 3 a 7 3 9 6 2 e - f 7 4 a - 4 6 e 8 - b d 1 0 - 1 4 8 e 4 0 c 1 c 2 9 a "   l i n k e d E n t i t y I d = " 0 0 0 0 0 0 0 0 - 0 0 0 0 - 0 0 0 0 - 0 0 0 0 - 0 0 0 0 0 0 0 0 0 0 0 0 "   l i n k e d F i e l d I d = " 0 0 0 0 0 0 0 0 - 0 0 0 0 - 0 0 0 0 - 0 0 0 0 - 0 0 0 0 0 0 0 0 0 0 0 0 "   l i n k e d F i e l d I n d e x = " 0 "   i n d e x = " 0 "   f i e l d T y p e = " q u e s t i o n "   f o r m a t E v a l u a t o r T y p e = " f o r m a t S t r i n g "   h i d d e n = " f a l s e " > F a l s e < / f i e l d >  
         < f i e l d   i d = " 6 0 1 2 4 0 4 c - d 3 6 8 - 4 5 b 8 - a 6 6 e - 7 a d 6 8 8 0 d 9 e 4 6 "   n a m e = " L o c a t i o n "   t y p e = " "   o r d e r = " 9 9 9 "   e n t i t y I d = " 0 9 4 a 3 b 3 a - 5 2 e f - 4 8 4 8 - 9 6 f 7 - b 0 c e 0 4 b d e 2 e 8 "   l i n k e d E n t i t y I d = " 0 0 0 0 0 0 0 0 - 0 0 0 0 - 0 0 0 0 - 0 0 0 0 - 0 0 0 0 0 0 0 0 0 0 0 0 "   l i n k e d F i e l d I d = " 0 0 0 0 0 0 0 0 - 0 0 0 0 - 0 0 0 0 - 0 0 0 0 - 0 0 0 0 0 0 0 0 0 0 0 0 "   l i n k e d F i e l d I n d e x = " 0 "   i n d e x = " 0 "   f i e l d T y p e = " c o i "   f o r m a t E v a l u a t o r T y p e = " f o r m a t S t r i n g "   h i d d e n = " f a l s e " > A m s t e r d a m < / f i e l d >  
         < f i e l d   i d = " 3 a a b c c 2 b - 1 0 4 b - 4 d 5 2 - 8 c b b - 5 4 e e 0 7 d e b 8 b 7 "   n a m e = " O f f i c e   U R L "   t y p e = " "   o r d e r = " 9 9 9 "   e n t i t y I d = " 0 9 4 a 3 b 3 a - 5 2 e f - 4 8 4 8 - 9 6 f 7 - b 0 c e 0 4 b d e 2 e 8 "   l i n k e d E n t i t y I d = " 0 0 0 0 0 0 0 0 - 0 0 0 0 - 0 0 0 0 - 0 0 0 0 - 0 0 0 0 0 0 0 0 0 0 0 0 "   l i n k e d F i e l d I d = " 0 0 0 0 0 0 0 0 - 0 0 0 0 - 0 0 0 0 - 0 0 0 0 - 0 0 0 0 0 0 0 0 0 0 0 0 "   l i n k e d F i e l d I n d e x = " 0 "   i n d e x = " 0 "   f i e l d T y p e = " c o i "   f o r m a t E v a l u a t o r T y p e = " f o r m a t S t r i n g "   h i d d e n = " f a l s e " > s i m m o n s - s i m m o n s . c o m < / f i e l d >  
         < f i e l d   i d = " f c f b f e c 8 - 5 5 1 3 - 4 f 5 6 - a e e 2 - e 5 f f b 0 8 f 9 1 0 e "   n a m e = " L e g e n d   -   S t r i c t l y   P r i v a t e   a n d   C o n f i d e n t i a l " 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 S t r i k t   p e r s o o n l i j k   e n   v e r t r o u w e l i j k < / f i e l d >  
         < f i e l d   i d = " 4 5 b 5 b 9 7 7 - a 6 a f - 4 0 2 2 - 8 0 c 6 - f 1 c c 2 7 b f c 4 7 1 "   n a m e = " F i r m "   t y p e = " "   o r d e r = " 9 9 9 "   e n t i t y I d = " 7 c b 9 6 0 b 3 - 2 8 b c - 4 1 e 3 - 8 a d 4 - e 0 5 b 5 8 3 a 6 8 4 b "   l i n k e d E n t i t y I d = " 0 0 0 0 0 0 0 0 - 0 0 0 0 - 0 0 0 0 - 0 0 0 0 - 0 0 0 0 0 0 0 0 0 0 0 0 "   l i n k e d F i e l d I d = " 0 0 0 0 0 0 0 0 - 0 0 0 0 - 0 0 0 0 - 0 0 0 0 - 0 0 0 0 0 0 0 0 0 0 0 0 "   l i n k e d F i e l d I n d e x = " 0 "   i n d e x = " 0 "   f i e l d T y p e = " c o i "   f o r m a t E v a l u a t o r T y p e = " f o r m a t S t r i n g "   h i d d e n = " f a l s e " > S i m m o n s   & a m p ;   S i m m o n s   L L P   i s   e e n   " l i m i t e d   l i a b i l i t y   p a r t n e r s h i p "   i n g e s c h r e v e n   i n   h e t   d o o r   d e   " R e g i s t r a r   o f   C o m p a n i e s   f o r   E n g l a n d   & a m p ;   W a l e s "   g e h o u d e n   r e g i s t e r   o n d e r   n u m m e r   O C 3 5 2 7 1 3 ,   k a n t o o r h o u d e n d e   C i t y p o i n t ,   1   R o p e m a k e r   S t r e e t ,   L o n d e n   E C 2 Y   9 S S ,   V e r e n i g d   K o n i n k r i j k ,   a l s m e d e   i n   h e t   h a n d e l s r e g i s t e r   v a n   d e   K a m e r   v a n   K o o p h a n d e l   t e   A m s t e r d a m ,   o n d e r   d o s s i e r n u m m e r   5 1 0 8 8 2 8 2 ,   k a n t o o r h o u d e n d e   o p   h e t   h i e r b o v e n   v e r m e l d e   a d r e s .   D e   t e r m   " p a r t n e r "   v e r w i j s t   n a a r   e e n   l i d   v a n   S i m m o n s   & a m p ;   S i m m o n s   L L P   o f   e e n   m e d e w e r k e r   o f   a d v i s e u r   m e t   e e n   g e l i j k w a a r d i g e   p o s i t i e   e n   k w a l i f i c a t i e s .   E e n   l i j s t   v a n   p a r t n e r s   e n   h u n   b e r o e p s k w a l i f i c a t i e s   l i g t   t e r   i n z a g e   b i j   a l l e   v e s t i g i n g e n .  
 O n z e   a l g e m e n e   v o o r w a a r d e n ,   d i e   e e n   b e p e r k i n g   v a n   o n z e   a a n s p r a k e l i j k h e i d   b e v a t t e n ,   z i j n   o p   a l   o n z e   w e r k z a a m h e d e n   v a n   t o e p a s s i n g . < / f i e l d >  
         < f i e l d   i d = " 5 2 b b c a 4 a - 8 a 5 b - 4 f 9 e - 8 2 4 0 - 2 7 d 9 1 f e 3 7 3 3 2 "   n a m e = " F i r m   D B 2 "   t y p e = " "   o r d e r = " 9 9 9 "   e n t i t y I d = " 7 c b 9 6 0 b 3 - 2 8 b c - 4 1 e 3 - 8 a d 4 - e 0 5 b 5 8 3 a 6 8 4 b "   l i n k e d E n t i t y I d = " 0 0 0 0 0 0 0 0 - 0 0 0 0 - 0 0 0 0 - 0 0 0 0 - 0 0 0 0 0 0 0 0 0 0 0 0 "   l i n k e d F i e l d I d = " 0 0 0 0 0 0 0 0 - 0 0 0 0 - 0 0 0 0 - 0 0 0 0 - 0 0 0 0 0 0 0 0 0 0 0 0 "   l i n k e d F i e l d I n d e x = " 0 "   i n d e x = " 0 "   f i e l d T y p e = " c o i "   f o r m a t E v a l u a t o r T y p e = " f o r m a t S t r i n g "   h i d d e n = " f a l s e " > �   S i m m o n s   & a m p ;   S i m m o n s   L L P   a n d   i t s   l i c e n s o r s .   A l l   r i g h t s   a s s e r t e d   a n d   r e s e r v e d .   T h i s   d o c u m e n t   i s   f o r   g e n e r a l   g u i d a n c e   o n l y .   I t   d o e s   n o t   c o n t a i n   d e f i n i t i v e   a d v i c e .   < / f i e l d >  
         < f i e l d   i d = " 1 8 4 5 7 3 0 2 - b e 9 7 - 4 2 4 d - 8 7 3 5 - 2 1 2 b c d 9 6 e 2 a 2 "   n a m e = " S e l e c t e d   I t e m s "   t y p e = " "   o r d e r = " 9 9 9 "   e n t i t y I d = " 8 0 1 7 7 e 7 f - 4 6 3 9 - 4 7 0 6 - 9 7 8 7 - 9 a 5 d c 1 6 b 5 1 a d "   l i n k e d E n t i t y I d = " 0 0 0 0 0 0 0 0 - 0 0 0 0 - 0 0 0 0 - 0 0 0 0 - 0 0 0 0 0 0 0 0 0 0 0 0 "   l i n k e d F i e l d I d = " 0 0 0 0 0 0 0 0 - 0 0 0 0 - 0 0 0 0 - 0 0 0 0 - 0 0 0 0 0 0 0 0 0 0 0 0 "   l i n k e d F i e l d I n d e x = " 0 "   i n d e x = " 0 "   f i e l d T y p e = " q u e s t i o n "   f o r m a t E v a l u a t o r T y p e = " f o r m a t S t r i n g "   h i d d e n = " f a l s e " > C o r a l < / f i e l d >  
         < f i e l d   i d = " a e 9 c a 6 1 7 - 6 d b b - 4 f 8 3 - 8 c a 9 - 3 9 f e 5 a 2 e 2 b d 5 "   n a m e = " S e l e c t e d   V a l u e s "   t y p e = " S y s t e m . B o o l e a n ,   m s c o r l i b ,   V e r s i o n = 4 . 0 . 0 . 0 ,   C u l t u r e = n e u t r a l ,   P u b l i c K e y T o k e n = b 7 7 a 5 c 5 6 1 9 3 4 e 0 8 9 "   o r d e r = " 9 9 9 "   e n t i t y I d = " 8 0 1 7 7 e 7 f - 4 6 3 9 - 4 7 0 6 - 9 7 8 7 - 9 a 5 d c 1 6 b 5 1 a d "   l i n k e d E n t i t y I d = " 0 0 0 0 0 0 0 0 - 0 0 0 0 - 0 0 0 0 - 0 0 0 0 - 0 0 0 0 0 0 0 0 0 0 0 0 "   l i n k e d F i e l d I d = " 0 0 0 0 0 0 0 0 - 0 0 0 0 - 0 0 0 0 - 0 0 0 0 - 0 0 0 0 0 0 0 0 0 0 0 0 "   l i n k e d F i e l d I n d e x = " 0 "   i n d e x = " 0 "   f i e l d T y p e = " q u e s t i o n "   f o r m a t E v a l u a t o r T y p e = " f o r m a t S t r i n g "   h i d d e n = " f a l s e " > T r u e | F a l s e | F a l s e | < / f i e l d >  
         < f i e l d   i d = " 3 3 7 c d 5 c 0 - 5 d 4 e - 4 2 3 e - 9 3 0 d - a f e d 7 d f b 9 7 e 9 "   n a m e = " S e l e c t e d   T e x t "   t y p e = " S y s t e m . S t r i n g ,   m s c o r l i b ,   V e r s i o n = 4 . 0 . 0 . 0 ,   C u l t u r e = n e u t r a l ,   P u b l i c K e y T o k e n = b 7 7 a 5 c 5 6 1 9 3 4 e 0 8 9 "   o r d e r = " 9 9 9 "   e n t i t y I d = " 8 0 1 7 7 e 7 f - 4 6 3 9 - 4 7 0 6 - 9 7 8 7 - 9 a 5 d c 1 6 b 5 1 a d "   l i n k e d E n t i t y I d = " 0 0 0 0 0 0 0 0 - 0 0 0 0 - 0 0 0 0 - 0 0 0 0 - 0 0 0 0 0 0 0 0 0 0 0 0 "   l i n k e d F i e l d I d = " 0 0 0 0 0 0 0 0 - 0 0 0 0 - 0 0 0 0 - 0 0 0 0 - 0 0 0 0 0 0 0 0 0 0 0 0 "   l i n k e d F i e l d I n d e x = " 0 "   i n d e x = " 0 "   f i e l d T y p e = " q u e s t i o n "   f o r m a t E v a l u a t o r T y p e = " f o r m a t S t r i n g "   h i d d e n = " f a l s e " > C o r a l | < / f i e l d >  
         < f i e l d   i d = " d 6 9 e 8 9 5 b - 2 a d 6 - 4 7 1 8 - b d f f - 0 4 f c a 1 4 a 7 3 9 c "   n a m e = " S e l e c t e d   V a l u e   I t e m s "   t y p e = " S y s t e m . B o o l e a n ,   m s c o r l i b ,   V e r s i o n = 4 . 0 . 0 . 0 ,   C u l t u r e = n e u t r a l ,   P u b l i c K e y T o k e n = b 7 7 a 5 c 5 6 1 9 3 4 e 0 8 9 "   o r d e r = " 9 9 9 "   e n t i t y I d = " 8 0 1 7 7 e 7 f - 4 6 3 9 - 4 7 0 6 - 9 7 8 7 - 9 a 5 d c 1 6 b 5 1 a d "   l i n k e d E n t i t y I d = " 0 0 0 0 0 0 0 0 - 0 0 0 0 - 0 0 0 0 - 0 0 0 0 - 0 0 0 0 0 0 0 0 0 0 0 0 "   l i n k e d F i e l d I d = " 0 0 0 0 0 0 0 0 - 0 0 0 0 - 0 0 0 0 - 0 0 0 0 - 0 0 0 0 0 0 0 0 0 0 0 0 "   l i n k e d F i e l d I n d e x = " 0 "   i n d e x = " 0 "   f i e l d T y p e = " q u e s t i o n "   f o r m a t E v a l u a t o r T y p e = " f o r m a t S t r i n g "   h i d d e n = " f a l s e " > T r u e < / f i e l d >  
         < f i e l d   i d = " c c a c f 7 7 a - a 2 8 7 - 4 7 b 5 - 8 4 5 5 - d 5 d 9 9 2 a f 4 9 d 5 "   n a m e = " N a m e "   t y p e = " "   o r d e r = " 9 9 9 "   e n t i t y I d = " 1 b 9 3 f 2 1 6 - 9 6 5 e - 4 a 5 2 - a 1 7 5 - 6 e 2 0 6 4 b f 4 9 1 e "   l i n k e d E n t i t y I d = " 0 0 0 0 0 0 0 0 - 0 0 0 0 - 0 0 0 0 - 0 0 0 0 - 0 0 0 0 0 0 0 0 0 0 0 0 "   l i n k e d F i e l d I d = " 0 0 0 0 0 0 0 0 - 0 0 0 0 - 0 0 0 0 - 0 0 0 0 - 0 0 0 0 0 0 0 0 0 0 0 0 "   l i n k e d F i e l d I n d e x = " 0 "   i n d e x = " 0 "   f i e l d T y p e = " c o i "   f o r m a t E v a l u a t o r T y p e = " f o r m a t S t r i n g "   h i d d e n = " f a l s e " > N o t e s   t o   t h e   t e m p l a t e < / f i e l d >  
         < f i e l d   i d = " 9 5 a d e b 5 4 - 0 6 b a - 4 d e e - b e 5 a - 7 9 1 e 8 7 e 7 8 8 1 d "   n a m e = " N a m e "   t y p e = " S y s t e m . S t r i n g ,   m s c o r l i b ,   V e r s i o n = 4 . 0 . 0 . 0 ,   C u l t u r e = n e u t r a l ,   P u b l i c K e y T o k e n = b 7 7 a 5 c 5 6 1 9 3 4 e 0 8 9 "   o r d e r = " 9 9 9 "   e n t i t y I d = " 0 2 3 e d 7 e a - 5 0 6 6 - 4 3 e 3 - b 5 3 8 - d 5 7 d 9 7 8 3 c 6 8 2 "   l i n k e d E n t i t y I d = " 0 0 0 0 0 0 0 0 - 0 0 0 0 - 0 0 0 0 - 0 0 0 0 - 0 0 0 0 0 0 0 0 0 0 0 0 "   l i n k e d F i e l d I d = " 0 0 0 0 0 0 0 0 - 0 0 0 0 - 0 0 0 0 - 0 0 0 0 - 0 0 0 0 0 0 0 0 0 0 0 0 "   l i n k e d F i e l d I n d e x = " 0 "   i n d e x = " 0 "   f i e l d T y p e = " q u e s t i o n "   f o r m a t E v a l u a t o r T y p e = " f o r m a t S t r i n g "   h i d d e n = " f a l s e " > P r e s e n t a t i o n < / f i e l d >  
         < f i e l d   i d = " d 6 9 e 8 9 5 b - 2 a d 6 - 4 7 1 8 - b d f f - 0 4 f c a 1 4 a 7 3 9 c "   n a m e = " S e l e c t e d   V a l u e   I t e m s "   t y p e = " S y s t e m . B o o l e a n ,   m s c o r l i b ,   V e r s i o n = 4 . 0 . 0 . 0 ,   C u l t u r e = n e u t r a l ,   P u b l i c K e y T o k e n = b 7 7 a 5 c 5 6 1 9 3 4 e 0 8 9 "   o r d e r = " 9 9 9 "   e n t i t y I d = " 8 0 1 7 7 e 7 f - 4 6 3 9 - 4 7 0 6 - 9 7 8 7 - 9 a 5 d c 1 6 b 5 1 a d "   l i n k e d E n t i t y I d = " 0 0 0 0 0 0 0 0 - 0 0 0 0 - 0 0 0 0 - 0 0 0 0 - 0 0 0 0 0 0 0 0 0 0 0 0 "   l i n k e d F i e l d I d = " 0 0 0 0 0 0 0 0 - 0 0 0 0 - 0 0 0 0 - 0 0 0 0 - 0 0 0 0 0 0 0 0 0 0 0 0 "   l i n k e d F i e l d I n d e x = " 0 "   i n d e x = " 1 "   f i e l d T y p e = " q u e s t i o n "   f o r m a t E v a l u a t o r T y p e = " f o r m a t S t r i n g "   h i d d e n = " f a l s e " > F a l s e < / f i e l d >  
         < f i e l d   i d = " d 6 9 e 8 9 5 b - 2 a d 6 - 4 7 1 8 - b d f f - 0 4 f c a 1 4 a 7 3 9 c "   n a m e = " S e l e c t e d   V a l u e   I t e m s "   t y p e = " S y s t e m . B o o l e a n ,   m s c o r l i b ,   V e r s i o n = 4 . 0 . 0 . 0 ,   C u l t u r e = n e u t r a l ,   P u b l i c K e y T o k e n = b 7 7 a 5 c 5 6 1 9 3 4 e 0 8 9 "   o r d e r = " 9 9 9 "   e n t i t y I d = " 8 0 1 7 7 e 7 f - 4 6 3 9 - 4 7 0 6 - 9 7 8 7 - 9 a 5 d c 1 6 b 5 1 a d "   l i n k e d E n t i t y I d = " 0 0 0 0 0 0 0 0 - 0 0 0 0 - 0 0 0 0 - 0 0 0 0 - 0 0 0 0 0 0 0 0 0 0 0 0 "   l i n k e d F i e l d I d = " 0 0 0 0 0 0 0 0 - 0 0 0 0 - 0 0 0 0 - 0 0 0 0 - 0 0 0 0 0 0 0 0 0 0 0 0 "   l i n k e d F i e l d I n d e x = " 0 "   i n d e x = " 2 "   f i e l d T y p e = " q u e s t i o n "   f o r m a t E v a l u a t o r T y p e = " f o r m a t S t r i n g "   h i d d e n = " f a l s e " > F a l s e < / f i e l d >  
         < f i e l d   i d = " a 8 9 2 6 b a 1 - 7 2 1 c - 4 0 c 7 - b 5 1 2 - 8 6 f 2 f 6 e b 9 b 5 5 "   n a m e = " I m a g e P a t h "   t y p e = " "   o r d e r = " 9 9 9 "   e n t i t y I d = " 1 8 1 5 8 e 3 f - 7 9 1 8 - 4 1 8 8 - 8 b b 8 - e f 9 7 3 7 d a e 4 d d "   l i n k e d E n t i t y I d = " 0 0 0 0 0 0 0 0 - 0 0 0 0 - 0 0 0 0 - 0 0 0 0 - 0 0 0 0 0 0 0 0 0 0 0 0 "   l i n k e d F i e l d I d = " 0 0 0 0 0 0 0 0 - 0 0 0 0 - 0 0 0 0 - 0 0 0 0 - 0 0 0 0 0 0 0 0 0 0 0 0 "   l i n k e d F i e l d I n d e x = " 0 "   i n d e x = " 0 "   f i e l d T y p e = " q u e s t i o n "   f o r m a t E v a l u a t o r T y p e = " f o r m a t S t r i n g "   h i d d e n = " f a l s e " > C : \ P r o g r a m D a t a \ I p h e l i o n \ O u t l i n e \ I m a g e s \ P i t c h \ C o v e r s \ L a n d s c a p e \ C o r a l \ H i g h   r e s o l u t i o n \ 6   C o r a l   C o v e r   F U L L . p n g < / f i e l d >  
         < f i e l d   i d = " a 8 9 2 6 b a 1 - 7 2 1 c - 4 0 c 7 - b 5 1 2 - 8 6 f 2 f 6 e b 9 b 5 5 "   n a m e = " I m a g e P a t h "   t y p e = " "   o r d e r = " 9 9 9 "   e n t i t y I d = " 4 b 4 2 9 c a b - 6 e e f - 4 0 6 b - b 1 7 c - a c 8 0 d 9 5 2 5 e 8 5 "   l i n k e d E n t i t y I d = " 0 0 0 0 0 0 0 0 - 0 0 0 0 - 0 0 0 0 - 0 0 0 0 - 0 0 0 0 0 0 0 0 0 0 0 0 "   l i n k e d F i e l d I d = " 0 0 0 0 0 0 0 0 - 0 0 0 0 - 0 0 0 0 - 0 0 0 0 - 0 0 0 0 0 0 0 0 0 0 0 0 "   l i n k e d F i e l d I n d e x = " 0 "   i n d e x = " 0 "   f i e l d T y p e = " q u e s t i o n "   f o r m a t E v a l u a t o r T y p e = " f o r m a t S t r i n g "   h i d d e n = " f a l s e " / >  
         < f i e l d   i d = " a 8 9 2 6 b a 1 - 7 2 1 c - 4 0 c 7 - b 5 1 2 - 8 6 f 2 f 6 e b 9 b 5 5 "   n a m e = " I m a g e P a t h "   t y p e = " "   o r d e r = " 9 9 9 "   e n t i t y I d = " c f 2 5 1 2 f b - 8 a 7 c - 4 4 e 1 - 9 2 a a - a a 8 c d 2 e 3 1 6 c 4 "   l i n k e d E n t i t y I d = " 0 0 0 0 0 0 0 0 - 0 0 0 0 - 0 0 0 0 - 0 0 0 0 - 0 0 0 0 0 0 0 0 0 0 0 0 "   l i n k e d F i e l d I d = " 0 0 0 0 0 0 0 0 - 0 0 0 0 - 0 0 0 0 - 0 0 0 0 - 0 0 0 0 0 0 0 0 0 0 0 0 "   l i n k e d F i e l d I n d e x = " 0 "   i n d e x = " 0 "   f i e l d T y p e = " q u e s t i o n "   f o r m a t E v a l u a t o r T y p e = " f o r m a t S t r i n g "   h i d d e n = " f a l s e " / >  
         < f i e l d   i d = " a 8 9 2 6 b a 1 - 7 2 1 c - 4 0 c 7 - b 5 1 2 - 8 6 f 2 f 6 e b 9 b 5 5 "   n a m e = " I m a g e P a t h "   t y p e = " "   o r d e r = " 9 9 9 "   e n t i t y I d = " a b 6 3 6 2 6 a - 5 9 a c - 4 8 2 a - 9 5 8 5 - 7 b 9 a a b b 6 3 c 2 2 "   l i n k e d E n t i t y I d = " 0 0 0 0 0 0 0 0 - 0 0 0 0 - 0 0 0 0 - 0 0 0 0 - 0 0 0 0 0 0 0 0 0 0 0 0 "   l i n k e d F i e l d I d = " 0 0 0 0 0 0 0 0 - 0 0 0 0 - 0 0 0 0 - 0 0 0 0 - 0 0 0 0 0 0 0 0 0 0 0 0 "   l i n k e d F i e l d I n d e x = " 0 "   i n d e x = " 0 "   f i e l d T y p e = " q u e s t i o n "   f o r m a t E v a l u a t o r T y p e = " f o r m a t S t r i n g "   h i d d e n = " f a l s e " > C : \ P r o g r a m D a t a \ I p h e l i o n \ O u t l i n e \ I m a g e s \ P i t c h \ B a c k \ L a n d s c a p e \ C o r a l \ 1   C o r a l   B a c k   F U L L . p n g < / f i e l d >  
         < f i e l d   i d = " a 8 9 2 6 b a 1 - 7 2 1 c - 4 0 c 7 - b 5 1 2 - 8 6 f 2 f 6 e b 9 b 5 5 "   n a m e = " I m a g e P a t h "   t y p e = " "   o r d e r = " 9 9 9 "   e n t i t y I d = " 1 8 a 9 9 4 9 4 - e 3 f b - 4 3 8 7 - 9 c 6 6 - 8 2 0 0 8 1 e 2 f 3 d 6 "   l i n k e d E n t i t y I d = " 0 0 0 0 0 0 0 0 - 0 0 0 0 - 0 0 0 0 - 0 0 0 0 - 0 0 0 0 0 0 0 0 0 0 0 0 "   l i n k e d F i e l d I d = " 0 0 0 0 0 0 0 0 - 0 0 0 0 - 0 0 0 0 - 0 0 0 0 - 0 0 0 0 0 0 0 0 0 0 0 0 "   l i n k e d F i e l d I n d e x = " 0 "   i n d e x = " 0 "   f i e l d T y p e = " q u e s t i o n "   f o r m a t E v a l u a t o r T y p e = " f o r m a t S t r i n g "   h i d d e n = " f a l s e " / >  
         < f i e l d   i d = " a 8 9 2 6 b a 1 - 7 2 1 c - 4 0 c 7 - b 5 1 2 - 8 6 f 2 f 6 e b 9 b 5 5 "   n a m e = " I m a g e P a t h "   t y p e = " "   o r d e r = " 9 9 9 "   e n t i t y I d = " 3 d 5 d e b 5 1 - 2 6 2 f - 4 c 9 c - a c e 9 - d 7 2 a 3 7 1 2 f e 4 5 "   l i n k e d E n t i t y I d = " 0 0 0 0 0 0 0 0 - 0 0 0 0 - 0 0 0 0 - 0 0 0 0 - 0 0 0 0 0 0 0 0 0 0 0 0 "   l i n k e d F i e l d I d = " 0 0 0 0 0 0 0 0 - 0 0 0 0 - 0 0 0 0 - 0 0 0 0 - 0 0 0 0 0 0 0 0 0 0 0 0 "   l i n k e d F i e l d I n d e x = " 0 "   i n d e x = " 0 "   f i e l d T y p e = " q u e s t i o n "   f o r m a t E v a l u a t o r T y p e = " f o r m a t S t r i n g "   h i d d e n = " f a l s e " / >  
     < / f i e l d s >  
     < p r i n t C o n f i g u r a t i o n   s u p p o r t C u s t o m P r i n t = " t r u e "   s h o w P r i n t S e t t i n g s = " t r u e "   s h o w P r i n t O p t i o n s = " t r u e "   e n a b l e C o s t R e c o v e r y = " f a l s e " >  
         < p r o f i l e s / >  
     < / p r i n t C o n f i g u r a t i o n >  
     < s t y l e C o n f i g u r a t i o n / >  
 < / t e m p l a t e > 
</file>

<file path=customXml/itemProps1.xml><?xml version="1.0" encoding="utf-8"?>
<ds:datastoreItem xmlns:ds="http://schemas.openxmlformats.org/officeDocument/2006/customXml" ds:itemID="{DC94F8CC-DB29-401E-942C-CC989B61FE8A}">
  <ds:schemaRefs>
    <ds:schemaRef ds:uri="http://www.w3.org/2001/XMLSchema"/>
    <ds:schemaRef ds:uri="http://iphelion.com/word/outline/"/>
  </ds:schemaRefs>
</ds:datastoreItem>
</file>

<file path=docProps/app.xml><?xml version="1.0" encoding="utf-8"?>
<Properties xmlns="http://schemas.openxmlformats.org/officeDocument/2006/extended-properties" xmlns:vt="http://schemas.openxmlformats.org/officeDocument/2006/docPropsVTypes">
  <Template/>
  <TotalTime>0</TotalTime>
  <Application>Microsoft Office PowerPoint</Application>
  <PresentationFormat/>
  <Slides>18</Slides>
  <ScaleCrop>false</ScaleCrop>
  <HeadingPairs>
    <vt:vector size="6" baseType="variant">
      <vt:variant>
        <vt:lpstr>Fonts Used</vt:lpstr>
      </vt:variant>
      <vt:variant>
        <vt:i4>5</vt:i4>
      </vt:variant>
      <vt:variant>
        <vt:lpstr>Theme</vt:lpstr>
      </vt:variant>
      <vt:variant>
        <vt:i4>3</vt:i4>
      </vt:variant>
      <vt:variant>
        <vt:lpstr>Slide Titles</vt:lpstr>
      </vt:variant>
      <vt:variant>
        <vt:i4>18</vt:i4>
      </vt:variant>
    </vt:vector>
  </HeadingPair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
  <cp:lastModifiedBy/>
  <cp:revision>1</cp:revision>
  <dcterms:created xsi:type="dcterms:W3CDTF">1900-01-01T00:00:00Z</dcterms:created>
  <dcterms:modified xsi:type="dcterms:W3CDTF">1900-01-01T00:00:00Z</dcterms:modified>
  <cp:lastPrinted>1900-01-01T00:00:00Z</cp:lastPrinted>
</cp:coreProperties>
</file>