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0" r:id="rId2"/>
    <p:sldMasterId id="2147483718" r:id="rId3"/>
  </p:sldMasterIdLst>
  <p:notesMasterIdLst>
    <p:notesMasterId r:id="rId57"/>
  </p:notesMasterIdLst>
  <p:handoutMasterIdLst>
    <p:handoutMasterId r:id="rId58"/>
  </p:handoutMasterIdLst>
  <p:sldIdLst>
    <p:sldId id="256" r:id="rId4"/>
    <p:sldId id="450" r:id="rId5"/>
    <p:sldId id="800" r:id="rId6"/>
    <p:sldId id="302" r:id="rId7"/>
    <p:sldId id="801" r:id="rId8"/>
    <p:sldId id="259" r:id="rId9"/>
    <p:sldId id="802" r:id="rId10"/>
    <p:sldId id="261" r:id="rId11"/>
    <p:sldId id="296" r:id="rId12"/>
    <p:sldId id="295" r:id="rId13"/>
    <p:sldId id="297" r:id="rId14"/>
    <p:sldId id="301" r:id="rId15"/>
    <p:sldId id="298" r:id="rId16"/>
    <p:sldId id="303" r:id="rId17"/>
    <p:sldId id="263" r:id="rId18"/>
    <p:sldId id="266" r:id="rId19"/>
    <p:sldId id="267" r:id="rId20"/>
    <p:sldId id="823" r:id="rId21"/>
    <p:sldId id="816" r:id="rId22"/>
    <p:sldId id="817" r:id="rId23"/>
    <p:sldId id="818" r:id="rId24"/>
    <p:sldId id="308" r:id="rId25"/>
    <p:sldId id="306" r:id="rId26"/>
    <p:sldId id="305" r:id="rId27"/>
    <p:sldId id="307" r:id="rId28"/>
    <p:sldId id="753" r:id="rId29"/>
    <p:sldId id="313" r:id="rId30"/>
    <p:sldId id="386" r:id="rId31"/>
    <p:sldId id="283" r:id="rId32"/>
    <p:sldId id="803" r:id="rId33"/>
    <p:sldId id="778" r:id="rId34"/>
    <p:sldId id="805" r:id="rId35"/>
    <p:sldId id="806" r:id="rId36"/>
    <p:sldId id="807" r:id="rId37"/>
    <p:sldId id="804" r:id="rId38"/>
    <p:sldId id="809" r:id="rId39"/>
    <p:sldId id="811" r:id="rId40"/>
    <p:sldId id="810" r:id="rId41"/>
    <p:sldId id="808" r:id="rId42"/>
    <p:sldId id="780" r:id="rId43"/>
    <p:sldId id="814" r:id="rId44"/>
    <p:sldId id="815" r:id="rId45"/>
    <p:sldId id="368" r:id="rId46"/>
    <p:sldId id="813" r:id="rId47"/>
    <p:sldId id="781" r:id="rId48"/>
    <p:sldId id="765" r:id="rId49"/>
    <p:sldId id="766" r:id="rId50"/>
    <p:sldId id="785" r:id="rId51"/>
    <p:sldId id="819" r:id="rId52"/>
    <p:sldId id="820" r:id="rId53"/>
    <p:sldId id="821" r:id="rId54"/>
    <p:sldId id="822" r:id="rId55"/>
    <p:sldId id="257" r:id="rId56"/>
  </p:sldIdLst>
  <p:sldSz cx="9144000" cy="5143500" type="screen16x9"/>
  <p:notesSz cx="6858000" cy="9144000"/>
  <p:defaultText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 Neumann" initials="MN" lastIdx="4" clrIdx="0">
    <p:extLst>
      <p:ext uri="{19B8F6BF-5375-455C-9EA6-DF929625EA0E}">
        <p15:presenceInfo xmlns:p15="http://schemas.microsoft.com/office/powerpoint/2012/main" userId="S::mneumann@epo.org::dd320b63-23b6-41a0-a5b9-737b9fab47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743B"/>
    <a:srgbClr val="2F767D"/>
    <a:srgbClr val="404955"/>
    <a:srgbClr val="C1CCD5"/>
    <a:srgbClr val="626B71"/>
    <a:srgbClr val="262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6305" autoAdjust="0"/>
  </p:normalViewPr>
  <p:slideViewPr>
    <p:cSldViewPr snapToGrid="0">
      <p:cViewPr varScale="1">
        <p:scale>
          <a:sx n="113" d="100"/>
          <a:sy n="113" d="100"/>
        </p:scale>
        <p:origin x="595" y="106"/>
      </p:cViewPr>
      <p:guideLst>
        <p:guide orient="horz" pos="1620"/>
        <p:guide pos="2879"/>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37" d="100"/>
          <a:sy n="37" d="100"/>
        </p:scale>
        <p:origin x="-199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9A4F4-5030-4D39-937D-5F02E43192A8}" type="datetimeFigureOut">
              <a:rPr lang="de-DE" smtClean="0"/>
              <a:t>13.05.2022</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8DF62-97E9-4F90-AC93-871238018637}" type="slidenum">
              <a:rPr lang="de-DE" smtClean="0"/>
              <a:t>‹#›</a:t>
            </a:fld>
            <a:endParaRPr lang="de-DE"/>
          </a:p>
        </p:txBody>
      </p:sp>
    </p:spTree>
    <p:extLst>
      <p:ext uri="{BB962C8B-B14F-4D97-AF65-F5344CB8AC3E}">
        <p14:creationId xmlns:p14="http://schemas.microsoft.com/office/powerpoint/2010/main" val="1032098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D0490-CEC5-45B3-A0D4-B89563103A66}" type="datetimeFigureOut">
              <a:rPr lang="de-DE" smtClean="0"/>
              <a:t>13.05.2022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81A98-8BFD-42A4-930C-ADE148385AD1}" type="slidenum">
              <a:rPr lang="de-DE" smtClean="0"/>
              <a:t>‹#›</a:t>
            </a:fld>
            <a:endParaRPr lang="de-DE"/>
          </a:p>
        </p:txBody>
      </p:sp>
    </p:spTree>
    <p:extLst>
      <p:ext uri="{BB962C8B-B14F-4D97-AF65-F5344CB8AC3E}">
        <p14:creationId xmlns:p14="http://schemas.microsoft.com/office/powerpoint/2010/main" val="1337956533"/>
      </p:ext>
    </p:extLst>
  </p:cSld>
  <p:clrMap bg1="lt1" tx1="dk1" bg2="lt2" tx2="dk2" accent1="accent1" accent2="accent2" accent3="accent3" accent4="accent4" accent5="accent5" accent6="accent6" hlink="hlink" folHlink="folHlink"/>
  <p:notesStyle>
    <a:lvl1pPr marL="0" algn="l" defTabSz="685617" rtl="0" eaLnBrk="1" latinLnBrk="0" hangingPunct="1">
      <a:defRPr sz="900" kern="1200">
        <a:solidFill>
          <a:schemeClr val="tx1"/>
        </a:solidFill>
        <a:latin typeface="+mn-lt"/>
        <a:ea typeface="+mn-ea"/>
        <a:cs typeface="+mn-cs"/>
      </a:defRPr>
    </a:lvl1pPr>
    <a:lvl2pPr marL="342809" algn="l" defTabSz="685617" rtl="0" eaLnBrk="1" latinLnBrk="0" hangingPunct="1">
      <a:defRPr sz="900" kern="1200">
        <a:solidFill>
          <a:schemeClr val="tx1"/>
        </a:solidFill>
        <a:latin typeface="+mn-lt"/>
        <a:ea typeface="+mn-ea"/>
        <a:cs typeface="+mn-cs"/>
      </a:defRPr>
    </a:lvl2pPr>
    <a:lvl3pPr marL="685617" algn="l" defTabSz="685617" rtl="0" eaLnBrk="1" latinLnBrk="0" hangingPunct="1">
      <a:defRPr sz="900" kern="1200">
        <a:solidFill>
          <a:schemeClr val="tx1"/>
        </a:solidFill>
        <a:latin typeface="+mn-lt"/>
        <a:ea typeface="+mn-ea"/>
        <a:cs typeface="+mn-cs"/>
      </a:defRPr>
    </a:lvl3pPr>
    <a:lvl4pPr marL="1028426" algn="l" defTabSz="685617" rtl="0" eaLnBrk="1" latinLnBrk="0" hangingPunct="1">
      <a:defRPr sz="900" kern="1200">
        <a:solidFill>
          <a:schemeClr val="tx1"/>
        </a:solidFill>
        <a:latin typeface="+mn-lt"/>
        <a:ea typeface="+mn-ea"/>
        <a:cs typeface="+mn-cs"/>
      </a:defRPr>
    </a:lvl4pPr>
    <a:lvl5pPr marL="1371234" algn="l" defTabSz="685617" rtl="0" eaLnBrk="1" latinLnBrk="0" hangingPunct="1">
      <a:defRPr sz="900" kern="1200">
        <a:solidFill>
          <a:schemeClr val="tx1"/>
        </a:solidFill>
        <a:latin typeface="+mn-lt"/>
        <a:ea typeface="+mn-ea"/>
        <a:cs typeface="+mn-cs"/>
      </a:defRPr>
    </a:lvl5pPr>
    <a:lvl6pPr marL="1714043" algn="l" defTabSz="685617" rtl="0" eaLnBrk="1" latinLnBrk="0" hangingPunct="1">
      <a:defRPr sz="900" kern="1200">
        <a:solidFill>
          <a:schemeClr val="tx1"/>
        </a:solidFill>
        <a:latin typeface="+mn-lt"/>
        <a:ea typeface="+mn-ea"/>
        <a:cs typeface="+mn-cs"/>
      </a:defRPr>
    </a:lvl6pPr>
    <a:lvl7pPr marL="2056851" algn="l" defTabSz="685617" rtl="0" eaLnBrk="1" latinLnBrk="0" hangingPunct="1">
      <a:defRPr sz="900" kern="1200">
        <a:solidFill>
          <a:schemeClr val="tx1"/>
        </a:solidFill>
        <a:latin typeface="+mn-lt"/>
        <a:ea typeface="+mn-ea"/>
        <a:cs typeface="+mn-cs"/>
      </a:defRPr>
    </a:lvl7pPr>
    <a:lvl8pPr marL="2399660" algn="l" defTabSz="685617" rtl="0" eaLnBrk="1" latinLnBrk="0" hangingPunct="1">
      <a:defRPr sz="900" kern="1200">
        <a:solidFill>
          <a:schemeClr val="tx1"/>
        </a:solidFill>
        <a:latin typeface="+mn-lt"/>
        <a:ea typeface="+mn-ea"/>
        <a:cs typeface="+mn-cs"/>
      </a:defRPr>
    </a:lvl8pPr>
    <a:lvl9pPr marL="2742468" algn="l" defTabSz="68561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a:lstStyle/>
          <a:p>
            <a:pPr marL="171450" indent="-171450">
              <a:buFontTx/>
              <a:buChar char="-"/>
            </a:pPr>
            <a:endParaRPr lang="en-GB" sz="16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F6C47-1CE8-43ED-8FBF-627F2C0E4C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41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49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21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259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74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61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37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617" rtl="0" eaLnBrk="1" fontAlgn="auto" latinLnBrk="0" hangingPunct="1">
              <a:lnSpc>
                <a:spcPct val="100000"/>
              </a:lnSpc>
              <a:spcBef>
                <a:spcPts val="0"/>
              </a:spcBef>
              <a:spcAft>
                <a:spcPts val="0"/>
              </a:spcAft>
              <a:buClrTx/>
              <a:buSzTx/>
              <a:buFontTx/>
              <a:buNone/>
              <a:tabLst/>
              <a:defRPr/>
            </a:pPr>
            <a:fld id="{83D45435-A475-48E8-97FF-C324F6596A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617"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76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18434" name="Notes Placeholder 2"/>
          <p:cNvSpPr>
            <a:spLocks noGrp="1"/>
          </p:cNvSpPr>
          <p:nvPr>
            <p:ph type="body" idx="1"/>
          </p:nvPr>
        </p:nvSpPr>
        <p:spPr bwMode="auto">
          <a:xfrm>
            <a:off x="685800" y="4343401"/>
            <a:ext cx="5486400" cy="4114800"/>
          </a:xfrm>
          <a:prstGeom prst="rect">
            <a:avLst/>
          </a:prstGeom>
          <a:noFill/>
        </p:spPr>
        <p:txBody>
          <a:bodyPr wrap="square" numCol="1" anchor="t" anchorCtr="0" compatLnSpc="1">
            <a:prstTxWarp prst="textNoShape">
              <a:avLst/>
            </a:prstTxWarp>
          </a:bodyPr>
          <a:lstStyle/>
          <a:p>
            <a:pPr eaLnBrk="1" hangingPunct="1">
              <a:spcBef>
                <a:spcPct val="0"/>
              </a:spcBef>
            </a:pPr>
            <a:endParaRPr lang="en-GB" dirty="0"/>
          </a:p>
        </p:txBody>
      </p:sp>
      <p:sp>
        <p:nvSpPr>
          <p:cNvPr id="18435" name="Slide Number Placeholder 3"/>
          <p:cNvSpPr txBox="1">
            <a:spLocks noGrp="1"/>
          </p:cNvSpPr>
          <p:nvPr/>
        </p:nvSpPr>
        <p:spPr bwMode="auto">
          <a:xfrm>
            <a:off x="3884614" y="8685709"/>
            <a:ext cx="2971800" cy="456834"/>
          </a:xfrm>
          <a:prstGeom prst="rect">
            <a:avLst/>
          </a:prstGeom>
          <a:noFill/>
          <a:ln w="9525">
            <a:noFill/>
            <a:miter lim="800000"/>
            <a:headEnd/>
            <a:tailEnd/>
          </a:ln>
        </p:spPr>
        <p:txBody>
          <a:bodyPr lIns="90459" tIns="45229" rIns="90459" bIns="45229"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1709EF4-5669-4759-A3F2-1ACBF26A1699}" type="slidenum">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1"/>
            <a:ext cx="5486400" cy="4114800"/>
          </a:xfrm>
          <a:prstGeom prst="rect">
            <a:avLst/>
          </a:prstGeom>
        </p:spPr>
        <p:txBody>
          <a:bodyPr/>
          <a:lstStyle/>
          <a:p>
            <a:r>
              <a:rPr lang="en-GB"/>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F6C47-1CE8-43ED-8FBF-627F2C0E4C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13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7161B-8B30-41BC-87E6-BA71E7B6D6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87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7161B-8B30-41BC-87E6-BA71E7B6D6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87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7161B-8B30-41BC-87E6-BA71E7B6D6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87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35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28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B305C-EA35-4FFF-878B-ABF42F603F6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349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83" y="463867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350">
              <a:solidFill>
                <a:srgbClr val="4C575F"/>
              </a:solidFill>
            </a:endParaRPr>
          </a:p>
        </p:txBody>
      </p:sp>
      <p:sp>
        <p:nvSpPr>
          <p:cNvPr id="5" name="Coloredframe"/>
          <p:cNvSpPr>
            <a:spLocks noChangeArrowheads="1"/>
          </p:cNvSpPr>
          <p:nvPr/>
        </p:nvSpPr>
        <p:spPr bwMode="auto">
          <a:xfrm>
            <a:off x="1208096" y="18"/>
            <a:ext cx="7993062" cy="440531"/>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500">
              <a:solidFill>
                <a:srgbClr val="4C575F"/>
              </a:solidFill>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 y="3"/>
            <a:ext cx="1166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69572"/>
            <a:ext cx="9144000" cy="107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944189"/>
            <a:ext cx="7485062" cy="1102519"/>
          </a:xfrm>
        </p:spPr>
        <p:txBody>
          <a:bodyPr anchor="t"/>
          <a:lstStyle>
            <a:lvl1pPr>
              <a:defRPr sz="2700"/>
            </a:lvl1pPr>
          </a:lstStyle>
          <a:p>
            <a:r>
              <a:rPr lang="de-DE"/>
              <a:t>Title</a:t>
            </a:r>
          </a:p>
        </p:txBody>
      </p:sp>
      <p:sp>
        <p:nvSpPr>
          <p:cNvPr id="4099" name="Rectangle 3"/>
          <p:cNvSpPr>
            <a:spLocks noGrp="1" noChangeArrowheads="1"/>
          </p:cNvSpPr>
          <p:nvPr>
            <p:ph type="subTitle" idx="1"/>
          </p:nvPr>
        </p:nvSpPr>
        <p:spPr>
          <a:xfrm>
            <a:off x="539750" y="3543300"/>
            <a:ext cx="3384550" cy="486966"/>
          </a:xfrm>
        </p:spPr>
        <p:txBody>
          <a:bodyPr/>
          <a:lstStyle>
            <a:lvl1pPr marL="0" indent="0">
              <a:buFontTx/>
              <a:buNone/>
              <a:defRPr sz="1500"/>
            </a:lvl1pPr>
          </a:lstStyle>
          <a:p>
            <a:r>
              <a:rPr lang="de-DE"/>
              <a:t>Author</a:t>
            </a:r>
          </a:p>
        </p:txBody>
      </p:sp>
      <p:sp>
        <p:nvSpPr>
          <p:cNvPr id="8" name="Rectangle 4"/>
          <p:cNvSpPr>
            <a:spLocks noGrp="1" noChangeArrowheads="1"/>
          </p:cNvSpPr>
          <p:nvPr>
            <p:ph type="dt" sz="half" idx="10"/>
          </p:nvPr>
        </p:nvSpPr>
        <p:spPr>
          <a:xfrm>
            <a:off x="457200" y="4683919"/>
            <a:ext cx="2133600" cy="357188"/>
          </a:xfrm>
        </p:spPr>
        <p:txBody>
          <a:bodyPr rIns="91440" anchor="t"/>
          <a:lstStyle>
            <a:lvl1pPr>
              <a:defRPr sz="1050"/>
            </a:lvl1pPr>
          </a:lstStyle>
          <a:p>
            <a:pPr>
              <a:defRPr/>
            </a:pPr>
            <a:endParaRPr lang="de-DE">
              <a:solidFill>
                <a:srgbClr val="4C575F"/>
              </a:solidFill>
            </a:endParaRPr>
          </a:p>
        </p:txBody>
      </p:sp>
      <p:sp>
        <p:nvSpPr>
          <p:cNvPr id="9"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de-DE" altLang="en-US">
              <a:solidFill>
                <a:srgbClr val="4C575F"/>
              </a:solidFill>
            </a:endParaRPr>
          </a:p>
        </p:txBody>
      </p:sp>
      <p:sp>
        <p:nvSpPr>
          <p:cNvPr id="10" name="Rectangle 6"/>
          <p:cNvSpPr>
            <a:spLocks noGrp="1" noChangeArrowheads="1"/>
          </p:cNvSpPr>
          <p:nvPr>
            <p:ph type="sldNum" sz="quarter" idx="12"/>
          </p:nvPr>
        </p:nvSpPr>
        <p:spPr>
          <a:xfrm>
            <a:off x="6553200" y="4683919"/>
            <a:ext cx="2133600" cy="357188"/>
          </a:xfrm>
        </p:spPr>
        <p:txBody>
          <a:bodyPr anchor="t"/>
          <a:lstStyle>
            <a:lvl1pPr>
              <a:defRPr sz="1050">
                <a:latin typeface="Arial" charset="0"/>
                <a:cs typeface="Arial" charset="0"/>
              </a:defRPr>
            </a:lvl1pPr>
          </a:lstStyle>
          <a:p>
            <a:pPr>
              <a:defRPr/>
            </a:pPr>
            <a:fld id="{F2CF509E-2801-41E5-A2B3-19CD0A38F207}"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51981122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2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1D9BD6B-E975-4A54-AF62-5318214F525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69291285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CA0B58-8A2C-48F5-8B79-DAA9DAEF1B00}"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76235787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42" y="303611"/>
            <a:ext cx="1922462" cy="426600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0" y="303611"/>
            <a:ext cx="5614988" cy="4266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A79271A-AB22-4AA1-8BA8-A2A9AA41B7C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10415027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43"/>
            <a:ext cx="7689850" cy="478631"/>
          </a:xfrm>
        </p:spPr>
        <p:txBody>
          <a:bodyPr/>
          <a:lstStyle/>
          <a:p>
            <a:r>
              <a:rPr lang="en-US"/>
              <a:t>Click to edit Master title style</a:t>
            </a:r>
          </a:p>
        </p:txBody>
      </p:sp>
      <p:sp>
        <p:nvSpPr>
          <p:cNvPr id="3" name="Text Placeholder 2"/>
          <p:cNvSpPr>
            <a:spLocks noGrp="1"/>
          </p:cNvSpPr>
          <p:nvPr>
            <p:ph type="body" sz="half" idx="1"/>
          </p:nvPr>
        </p:nvSpPr>
        <p:spPr>
          <a:xfrm>
            <a:off x="755676" y="897733"/>
            <a:ext cx="3762375" cy="3671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64" y="897733"/>
            <a:ext cx="3763963" cy="3671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FE69BF-9B05-42F5-9547-567704A76CBC}"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16020883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43"/>
            <a:ext cx="7689850" cy="478631"/>
          </a:xfrm>
        </p:spPr>
        <p:txBody>
          <a:bodyPr/>
          <a:lstStyle/>
          <a:p>
            <a:r>
              <a:rPr lang="en-US"/>
              <a:t>Click to edit Master title style</a:t>
            </a:r>
          </a:p>
        </p:txBody>
      </p:sp>
      <p:sp>
        <p:nvSpPr>
          <p:cNvPr id="3" name="Table Placeholder 2"/>
          <p:cNvSpPr>
            <a:spLocks noGrp="1"/>
          </p:cNvSpPr>
          <p:nvPr>
            <p:ph type="tbl" idx="1"/>
          </p:nvPr>
        </p:nvSpPr>
        <p:spPr>
          <a:xfrm>
            <a:off x="755650" y="897733"/>
            <a:ext cx="7678738" cy="3671888"/>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3C0B6E7-F131-42C4-8687-DA73EADF0EE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96432396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3611"/>
            <a:ext cx="7689850" cy="4266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ftr" sz="quarter" idx="10"/>
          </p:nvPr>
        </p:nvSpPr>
        <p:spPr/>
        <p:txBody>
          <a:bodyPr/>
          <a:lstStyle>
            <a:lvl1pPr>
              <a:defRPr/>
            </a:lvl1pPr>
          </a:lstStyle>
          <a:p>
            <a:pPr>
              <a:defRPr/>
            </a:pPr>
            <a:endParaRPr lang="de-DE" altLang="en-US">
              <a:solidFill>
                <a:srgbClr val="4C575F"/>
              </a:solidFill>
            </a:endParaRPr>
          </a:p>
        </p:txBody>
      </p:sp>
      <p:sp>
        <p:nvSpPr>
          <p:cNvPr id="4" name="Rectangle 6"/>
          <p:cNvSpPr>
            <a:spLocks noGrp="1" noChangeArrowheads="1"/>
          </p:cNvSpPr>
          <p:nvPr>
            <p:ph type="dt" sz="half" idx="11"/>
          </p:nvPr>
        </p:nvSpPr>
        <p:spPr/>
        <p:txBody>
          <a:bodyPr/>
          <a:lstStyle>
            <a:lvl1pPr>
              <a:defRPr/>
            </a:lvl1pPr>
          </a:lstStyle>
          <a:p>
            <a:pPr>
              <a:defRPr/>
            </a:pPr>
            <a:endParaRPr lang="de-DE">
              <a:solidFill>
                <a:srgbClr val="4C575F"/>
              </a:solidFill>
            </a:endParaRPr>
          </a:p>
        </p:txBody>
      </p:sp>
      <p:sp>
        <p:nvSpPr>
          <p:cNvPr id="5" name="Rectangle 7"/>
          <p:cNvSpPr>
            <a:spLocks noGrp="1" noChangeArrowheads="1"/>
          </p:cNvSpPr>
          <p:nvPr>
            <p:ph type="sldNum" sz="quarter" idx="12"/>
          </p:nvPr>
        </p:nvSpPr>
        <p:spPr/>
        <p:txBody>
          <a:bodyPr/>
          <a:lstStyle>
            <a:lvl1pPr>
              <a:defRPr/>
            </a:lvl1pPr>
          </a:lstStyle>
          <a:p>
            <a:pPr>
              <a:defRPr/>
            </a:pPr>
            <a:fld id="{C549533B-2CFA-4794-8569-9743357D294E}" type="slidenum">
              <a:rPr lang="de-DE">
                <a:solidFill>
                  <a:srgbClr val="4C575F"/>
                </a:solidFill>
              </a:rPr>
              <a:pPr>
                <a:defRPr/>
              </a:pPr>
              <a:t>‹#›</a:t>
            </a:fld>
            <a:r>
              <a:rPr lang="de-DE">
                <a:solidFill>
                  <a:srgbClr val="4C575F"/>
                </a:solidFill>
              </a:rPr>
              <a:t>/15</a:t>
            </a:r>
          </a:p>
        </p:txBody>
      </p:sp>
    </p:spTree>
    <p:extLst>
      <p:ext uri="{BB962C8B-B14F-4D97-AF65-F5344CB8AC3E}">
        <p14:creationId xmlns:p14="http://schemas.microsoft.com/office/powerpoint/2010/main" val="2594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wo lines titl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600" y="270000"/>
            <a:ext cx="7846638" cy="811924"/>
          </a:xfrm>
        </p:spPr>
        <p:txBody>
          <a:bodyPr/>
          <a:lstStyle>
            <a:lvl1pPr rtl="0">
              <a:defRPr sz="1799"/>
            </a:lvl1pPr>
          </a:lstStyle>
          <a:p>
            <a:pPr rtl="0"/>
            <a:r>
              <a:rPr lang="en-US" sz="1800" b="1" i="0" u="none" strike="noStrike" kern="1200" baseline="0" dirty="0">
                <a:solidFill>
                  <a:srgbClr val="404955"/>
                </a:solidFill>
                <a:latin typeface="Arial" panose="020B0604020202020204" pitchFamily="34" charset="0"/>
              </a:rPr>
              <a:t>Example content with a long headline that appears on two lines...</a:t>
            </a:r>
          </a:p>
        </p:txBody>
      </p:sp>
      <p:sp>
        <p:nvSpPr>
          <p:cNvPr id="3" name="Content Placeholder 9"/>
          <p:cNvSpPr>
            <a:spLocks noGrp="1"/>
          </p:cNvSpPr>
          <p:nvPr>
            <p:ph idx="1"/>
          </p:nvPr>
        </p:nvSpPr>
        <p:spPr>
          <a:xfrm>
            <a:off x="686176" y="1347990"/>
            <a:ext cx="7848000" cy="3384000"/>
          </a:xfrm>
        </p:spPr>
        <p:txBody>
          <a:bodyPr/>
          <a:lstStyle/>
          <a:p>
            <a:pPr marL="171450" lvl="0" indent="-171450">
              <a:tabLst>
                <a:tab pos="5850731" algn="r"/>
              </a:tabLst>
            </a:pPr>
            <a:r>
              <a:rPr lang="en-US"/>
              <a:t>Click to edit Master text styles</a:t>
            </a:r>
          </a:p>
          <a:p>
            <a:pPr marL="171450" lvl="1" indent="-171450">
              <a:tabLst>
                <a:tab pos="5850731" algn="r"/>
              </a:tabLst>
            </a:pPr>
            <a:r>
              <a:rPr lang="en-US"/>
              <a:t>Second level</a:t>
            </a:r>
          </a:p>
          <a:p>
            <a:pPr marL="171450" lvl="2" indent="-171450">
              <a:tabLst>
                <a:tab pos="5850731" algn="r"/>
              </a:tabLst>
            </a:pPr>
            <a:r>
              <a:rPr lang="en-US"/>
              <a:t>Third level</a:t>
            </a:r>
          </a:p>
          <a:p>
            <a:pPr marL="171450" lvl="3" indent="-171450">
              <a:tabLst>
                <a:tab pos="5850731" algn="r"/>
              </a:tabLst>
            </a:pPr>
            <a:r>
              <a:rPr lang="en-US"/>
              <a:t>Fourth level</a:t>
            </a:r>
          </a:p>
          <a:p>
            <a:pPr marL="171450" lvl="4" indent="-171450">
              <a:tabLst>
                <a:tab pos="5850731" algn="r"/>
              </a:tabLst>
            </a:pPr>
            <a:r>
              <a:rPr lang="en-US"/>
              <a:t>Fifth level</a:t>
            </a:r>
            <a:endParaRPr lang="en-US" dirty="0"/>
          </a:p>
        </p:txBody>
      </p:sp>
      <p:sp>
        <p:nvSpPr>
          <p:cNvPr id="8" name="Slide Number Placeholder 8"/>
          <p:cNvSpPr>
            <a:spLocks noGrp="1"/>
          </p:cNvSpPr>
          <p:nvPr>
            <p:ph type="sldNum" sz="quarter" idx="4"/>
          </p:nvPr>
        </p:nvSpPr>
        <p:spPr>
          <a:xfrm>
            <a:off x="6398840" y="4954183"/>
            <a:ext cx="2133600" cy="162254"/>
          </a:xfrm>
          <a:prstGeom prst="rect">
            <a:avLst/>
          </a:prstGeom>
        </p:spPr>
        <p:txBody>
          <a:bodyPr lIns="0" tIns="0" rIns="0" bIns="0"/>
          <a:lstStyle>
            <a:lvl1pPr algn="r">
              <a:defRPr sz="675" baseline="0">
                <a:solidFill>
                  <a:schemeClr val="tx1"/>
                </a:solidFill>
              </a:defRPr>
            </a:lvl1pPr>
          </a:lstStyle>
          <a:p>
            <a:fld id="{4896383A-1BD6-4176-88AC-263087836FEB}" type="slidenum">
              <a:rPr lang="en-GB" smtClean="0">
                <a:solidFill>
                  <a:srgbClr val="404955"/>
                </a:solidFill>
              </a:rPr>
              <a:pPr/>
              <a:t>‹#›</a:t>
            </a:fld>
            <a:endParaRPr lang="en-GB">
              <a:solidFill>
                <a:srgbClr val="404955"/>
              </a:solidFill>
            </a:endParaRPr>
          </a:p>
        </p:txBody>
      </p:sp>
    </p:spTree>
    <p:extLst>
      <p:ext uri="{BB962C8B-B14F-4D97-AF65-F5344CB8AC3E}">
        <p14:creationId xmlns:p14="http://schemas.microsoft.com/office/powerpoint/2010/main" val="1422529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4"/>
          </p:nvPr>
        </p:nvSpPr>
        <p:spPr>
          <a:xfrm>
            <a:off x="6398840" y="4954183"/>
            <a:ext cx="2133600" cy="162254"/>
          </a:xfrm>
          <a:prstGeom prst="rect">
            <a:avLst/>
          </a:prstGeom>
        </p:spPr>
        <p:txBody>
          <a:bodyPr lIns="0" tIns="0" rIns="0" bIns="0"/>
          <a:lstStyle>
            <a:lvl1pPr algn="r">
              <a:defRPr sz="675" baseline="0">
                <a:solidFill>
                  <a:schemeClr val="tx1"/>
                </a:solidFill>
              </a:defRPr>
            </a:lvl1pPr>
          </a:lstStyle>
          <a:p>
            <a:fld id="{4896383A-1BD6-4176-88AC-263087836FEB}" type="slidenum">
              <a:rPr lang="en-GB" smtClean="0">
                <a:solidFill>
                  <a:srgbClr val="404955"/>
                </a:solidFill>
              </a:rPr>
              <a:pPr/>
              <a:t>‹#›</a:t>
            </a:fld>
            <a:endParaRPr lang="en-GB">
              <a:solidFill>
                <a:srgbClr val="404955"/>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008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99" y="404908"/>
            <a:ext cx="7846637" cy="404906"/>
          </a:xfrm>
        </p:spPr>
        <p:txBody>
          <a:bodyPr wrap="square" lIns="0" tIns="0" rIns="0" bIns="0" anchor="t" anchorCtr="0">
            <a:noAutofit/>
          </a:bodyPr>
          <a:lstStyle>
            <a:lvl1pPr marL="0" indent="0">
              <a:lnSpc>
                <a:spcPts val="2099"/>
              </a:lnSpc>
              <a:spcBef>
                <a:spcPts val="0"/>
              </a:spcBef>
              <a:buNone/>
              <a:defRPr sz="1800" b="1" spc="0" baseline="0">
                <a:solidFill>
                  <a:srgbClr val="3B464D"/>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47899" y="971780"/>
            <a:ext cx="7846637" cy="3572239"/>
          </a:xfrm>
        </p:spPr>
        <p:txBody>
          <a:bodyPr wrap="square" lIns="0" tIns="0" rIns="0" bIns="0">
            <a:noAutofit/>
          </a:bodyPr>
          <a:lstStyle>
            <a:lvl1pPr>
              <a:lnSpc>
                <a:spcPts val="2099"/>
              </a:lnSpc>
              <a:spcBef>
                <a:spcPts val="0"/>
              </a:spcBef>
              <a:defRPr sz="1350"/>
            </a:lvl1pPr>
            <a:lvl2pPr>
              <a:lnSpc>
                <a:spcPts val="2099"/>
              </a:lnSpc>
              <a:spcBef>
                <a:spcPts val="0"/>
              </a:spcBef>
              <a:defRPr sz="1350"/>
            </a:lvl2pPr>
            <a:lvl3pPr>
              <a:lnSpc>
                <a:spcPts val="2099"/>
              </a:lnSpc>
              <a:spcBef>
                <a:spcPts val="0"/>
              </a:spcBef>
              <a:defRPr sz="1350"/>
            </a:lvl3pPr>
            <a:lvl4pPr>
              <a:lnSpc>
                <a:spcPts val="2099"/>
              </a:lnSpc>
              <a:spcBef>
                <a:spcPts val="0"/>
              </a:spcBef>
              <a:defRPr sz="1350"/>
            </a:lvl4pPr>
            <a:lvl5pPr>
              <a:lnSpc>
                <a:spcPts val="2099"/>
              </a:lnSpc>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6694849" y="4939861"/>
            <a:ext cx="1799687" cy="161963"/>
          </a:xfrm>
          <a:prstGeom prst="rect">
            <a:avLst/>
          </a:prstGeom>
        </p:spPr>
        <p:txBody>
          <a:bodyPr wrap="none" lIns="0" tIns="0" rIns="0" bIns="0" anchor="t" anchorCtr="0"/>
          <a:lstStyle>
            <a:lvl1pPr>
              <a:defRPr sz="675">
                <a:solidFill>
                  <a:srgbClr val="3B464D"/>
                </a:solidFill>
              </a:defRPr>
            </a:lvl1pPr>
          </a:lstStyle>
          <a:p>
            <a:r>
              <a:rPr lang="en-GB" dirty="0"/>
              <a:t>Page </a:t>
            </a:r>
            <a:fld id="{3B506E44-D84A-4F3A-9824-78A2EC201ABA}" type="slidenum">
              <a:rPr lang="en-GB" smtClean="0"/>
              <a:pPr/>
              <a:t>‹#›</a:t>
            </a:fld>
            <a:endParaRPr lang="en-GB" dirty="0"/>
          </a:p>
        </p:txBody>
      </p:sp>
    </p:spTree>
    <p:extLst>
      <p:ext uri="{BB962C8B-B14F-4D97-AF65-F5344CB8AC3E}">
        <p14:creationId xmlns:p14="http://schemas.microsoft.com/office/powerpoint/2010/main" val="226263050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684213" y="2103215"/>
            <a:ext cx="7556400" cy="323165"/>
          </a:xfrm>
        </p:spPr>
        <p:txBody>
          <a:bodyPr wrap="square" lIns="0" tIns="0" rIns="0" bIns="0" anchor="b" anchorCtr="0">
            <a:spAutoFit/>
          </a:bodyPr>
          <a:lstStyle>
            <a:lvl1pPr algn="l">
              <a:lnSpc>
                <a:spcPct val="100000"/>
              </a:lnSpc>
              <a:defRPr sz="2100" baseline="0">
                <a:solidFill>
                  <a:srgbClr val="404955"/>
                </a:solidFill>
              </a:defRPr>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693267" y="2715767"/>
            <a:ext cx="7556400" cy="325377"/>
          </a:xfrm>
        </p:spPr>
        <p:txBody>
          <a:bodyPr wrap="square" lIns="0" tIns="0" rIns="0" bIns="0" anchor="t" anchorCtr="0">
            <a:noAutofit/>
          </a:bodyPr>
          <a:lstStyle>
            <a:lvl1pPr marL="0" indent="0" algn="l">
              <a:lnSpc>
                <a:spcPct val="100000"/>
              </a:lnSpc>
              <a:buNone/>
              <a:defRPr sz="1500" spc="0">
                <a:solidFill>
                  <a:srgbClr val="404955"/>
                </a:solidFill>
                <a:latin typeface="Arial" pitchFamily="34" charset="0"/>
                <a:cs typeface="Arial" pitchFamily="34" charset="0"/>
              </a:defRPr>
            </a:lvl1pPr>
            <a:lvl2pPr marL="342797" indent="0" algn="ctr">
              <a:buNone/>
              <a:defRPr>
                <a:solidFill>
                  <a:schemeClr val="tx1">
                    <a:tint val="75000"/>
                  </a:schemeClr>
                </a:solidFill>
              </a:defRPr>
            </a:lvl2pPr>
            <a:lvl3pPr marL="685595" indent="0" algn="ctr">
              <a:buNone/>
              <a:defRPr>
                <a:solidFill>
                  <a:schemeClr val="tx1">
                    <a:tint val="75000"/>
                  </a:schemeClr>
                </a:solidFill>
              </a:defRPr>
            </a:lvl3pPr>
            <a:lvl4pPr marL="1028391" indent="0" algn="ctr">
              <a:buNone/>
              <a:defRPr>
                <a:solidFill>
                  <a:schemeClr val="tx1">
                    <a:tint val="75000"/>
                  </a:schemeClr>
                </a:solidFill>
              </a:defRPr>
            </a:lvl4pPr>
            <a:lvl5pPr marL="1371189" indent="0" algn="ctr">
              <a:buNone/>
              <a:defRPr>
                <a:solidFill>
                  <a:schemeClr val="tx1">
                    <a:tint val="75000"/>
                  </a:schemeClr>
                </a:solidFill>
              </a:defRPr>
            </a:lvl5pPr>
            <a:lvl6pPr marL="1713986" indent="0" algn="ctr">
              <a:buNone/>
              <a:defRPr>
                <a:solidFill>
                  <a:schemeClr val="tx1">
                    <a:tint val="75000"/>
                  </a:schemeClr>
                </a:solidFill>
              </a:defRPr>
            </a:lvl6pPr>
            <a:lvl7pPr marL="2056783" indent="0" algn="ctr">
              <a:buNone/>
              <a:defRPr>
                <a:solidFill>
                  <a:schemeClr val="tx1">
                    <a:tint val="75000"/>
                  </a:schemeClr>
                </a:solidFill>
              </a:defRPr>
            </a:lvl7pPr>
            <a:lvl8pPr marL="2399579" indent="0" algn="ctr">
              <a:buNone/>
              <a:defRPr>
                <a:solidFill>
                  <a:schemeClr val="tx1">
                    <a:tint val="75000"/>
                  </a:schemeClr>
                </a:solidFill>
              </a:defRPr>
            </a:lvl8pPr>
            <a:lvl9pPr marL="2742377" indent="0" algn="ctr">
              <a:buNone/>
              <a:defRPr>
                <a:solidFill>
                  <a:schemeClr val="tx1">
                    <a:tint val="75000"/>
                  </a:schemeClr>
                </a:solidFill>
              </a:defRPr>
            </a:lvl9pPr>
          </a:lstStyle>
          <a:p>
            <a:r>
              <a:rPr lang="en-US" dirty="0"/>
              <a:t>Insert here the subtitle of the presentation</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213" y="339727"/>
            <a:ext cx="1437520" cy="719888"/>
          </a:xfrm>
          <a:prstGeom prst="rect">
            <a:avLst/>
          </a:prstGeom>
        </p:spPr>
      </p:pic>
      <p:sp>
        <p:nvSpPr>
          <p:cNvPr id="5" name="Picture Placeholder 4"/>
          <p:cNvSpPr>
            <a:spLocks noGrp="1"/>
          </p:cNvSpPr>
          <p:nvPr>
            <p:ph type="pic" sz="quarter" idx="15" hasCustomPrompt="1"/>
          </p:nvPr>
        </p:nvSpPr>
        <p:spPr>
          <a:xfrm>
            <a:off x="2843808" y="339727"/>
            <a:ext cx="1008112" cy="719888"/>
          </a:xfrm>
        </p:spPr>
        <p:txBody>
          <a:bodyPr/>
          <a:lstStyle>
            <a:lvl1pPr marL="0" indent="0" algn="ctr">
              <a:buFontTx/>
              <a:buNone/>
              <a:defRPr/>
            </a:lvl1pPr>
          </a:lstStyle>
          <a:p>
            <a:r>
              <a:rPr lang="en-GB" dirty="0"/>
              <a:t>Logo Partner</a:t>
            </a:r>
          </a:p>
        </p:txBody>
      </p:sp>
      <p:sp>
        <p:nvSpPr>
          <p:cNvPr id="6" name="Rechteck 5"/>
          <p:cNvSpPr/>
          <p:nvPr userDrawn="1"/>
        </p:nvSpPr>
        <p:spPr>
          <a:xfrm>
            <a:off x="0" y="0"/>
            <a:ext cx="9144000" cy="514350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rgbClr val="404955"/>
              </a:solidFill>
            </a:endParaRPr>
          </a:p>
        </p:txBody>
      </p:sp>
    </p:spTree>
    <p:extLst>
      <p:ext uri="{BB962C8B-B14F-4D97-AF65-F5344CB8AC3E}">
        <p14:creationId xmlns:p14="http://schemas.microsoft.com/office/powerpoint/2010/main" val="413387385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8C32DB-3A97-4B26-972D-F321327D5BA2}"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787694066"/>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040" y="463867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eaLnBrk="1" hangingPunct="1">
              <a:defRPr/>
            </a:pPr>
            <a:endParaRPr lang="de-DE" sz="1350" b="0" dirty="0">
              <a:solidFill>
                <a:srgbClr val="404955"/>
              </a:solidFill>
            </a:endParaRPr>
          </a:p>
        </p:txBody>
      </p:sp>
      <p:cxnSp>
        <p:nvCxnSpPr>
          <p:cNvPr id="3" name="Straight Connector 2"/>
          <p:cNvCxnSpPr/>
          <p:nvPr/>
        </p:nvCxnSpPr>
        <p:spPr>
          <a:xfrm>
            <a:off x="684470"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6" y="4944648"/>
            <a:ext cx="4391590" cy="171793"/>
          </a:xfrm>
          <a:prstGeom prst="rect">
            <a:avLst/>
          </a:prstGeom>
          <a:noFill/>
        </p:spPr>
        <p:txBody>
          <a:bodyPr wrap="square" lIns="0" tIns="0" rIns="0" bIns="0" rtlCol="0">
            <a:noAutofit/>
          </a:bodyPr>
          <a:lstStyle/>
          <a:p>
            <a:pPr defTabSz="685663">
              <a:defRPr/>
            </a:pPr>
            <a:r>
              <a:rPr lang="de-CH" sz="675" dirty="0">
                <a:solidFill>
                  <a:srgbClr val="3B464D"/>
                </a:solidFill>
                <a:cs typeface="Arial" pitchFamily="34" charset="0"/>
              </a:rPr>
              <a:t>Source: Debby de Brouwer</a:t>
            </a:r>
            <a:endParaRPr lang="en-GB" sz="675" dirty="0">
              <a:solidFill>
                <a:srgbClr val="3B464D"/>
              </a:solidFill>
              <a:cs typeface="Arial" pitchFamily="34" charset="0"/>
            </a:endParaRPr>
          </a:p>
        </p:txBody>
      </p:sp>
      <p:sp>
        <p:nvSpPr>
          <p:cNvPr id="6" name="Slide Number Placeholder 8"/>
          <p:cNvSpPr>
            <a:spLocks noGrp="1"/>
          </p:cNvSpPr>
          <p:nvPr>
            <p:ph type="sldNum" sz="quarter" idx="20"/>
          </p:nvPr>
        </p:nvSpPr>
        <p:spPr>
          <a:xfrm>
            <a:off x="6398840" y="4954182"/>
            <a:ext cx="2133600" cy="273844"/>
          </a:xfrm>
          <a:prstGeom prst="rect">
            <a:avLst/>
          </a:prstGeom>
        </p:spPr>
        <p:txBody>
          <a:bodyPr lIns="0" tIns="0" rIns="0" bIns="0"/>
          <a:lstStyle>
            <a:lvl1pPr algn="r">
              <a:defRPr sz="675" baseline="0">
                <a:solidFill>
                  <a:schemeClr val="tx1"/>
                </a:solidFill>
              </a:defRPr>
            </a:lvl1pPr>
          </a:lstStyle>
          <a:p>
            <a:fld id="{75175C43-7D0A-4D08-831C-A0C50FDD2A9F}" type="slidenum">
              <a:rPr lang="en-GB" smtClean="0">
                <a:solidFill>
                  <a:srgbClr val="404955"/>
                </a:solidFill>
              </a:rPr>
              <a:pPr/>
              <a:t>‹#›</a:t>
            </a:fld>
            <a:endParaRPr lang="en-GB">
              <a:solidFill>
                <a:srgbClr val="404955"/>
              </a:solidFill>
            </a:endParaRPr>
          </a:p>
        </p:txBody>
      </p:sp>
      <p:sp>
        <p:nvSpPr>
          <p:cNvPr id="7" name="Title 1"/>
          <p:cNvSpPr>
            <a:spLocks noGrp="1"/>
          </p:cNvSpPr>
          <p:nvPr>
            <p:ph type="title"/>
          </p:nvPr>
        </p:nvSpPr>
        <p:spPr>
          <a:xfrm>
            <a:off x="687600" y="270001"/>
            <a:ext cx="7846638" cy="404906"/>
          </a:xfrm>
        </p:spPr>
        <p:txBody>
          <a:bodyPr/>
          <a:lstStyle>
            <a:lvl1pPr>
              <a:defRPr baseline="0"/>
            </a:lvl1pPr>
          </a:lstStyle>
          <a:p>
            <a:r>
              <a:rPr lang="en-US"/>
              <a:t>Click to edit Master title style</a:t>
            </a:r>
            <a:endParaRPr lang="de-DE" dirty="0"/>
          </a:p>
        </p:txBody>
      </p:sp>
      <p:sp>
        <p:nvSpPr>
          <p:cNvPr id="8"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hteck 8"/>
          <p:cNvSpPr/>
          <p:nvPr userDrawn="1"/>
        </p:nvSpPr>
        <p:spPr>
          <a:xfrm>
            <a:off x="0" y="0"/>
            <a:ext cx="9144000" cy="514350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rgbClr val="404955"/>
              </a:solidFill>
            </a:endParaRPr>
          </a:p>
        </p:txBody>
      </p:sp>
    </p:spTree>
    <p:extLst>
      <p:ext uri="{BB962C8B-B14F-4D97-AF65-F5344CB8AC3E}">
        <p14:creationId xmlns:p14="http://schemas.microsoft.com/office/powerpoint/2010/main" val="317837118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040" y="463867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eaLnBrk="1" hangingPunct="1">
              <a:defRPr/>
            </a:pPr>
            <a:endParaRPr lang="de-DE" sz="1350" b="0">
              <a:solidFill>
                <a:srgbClr val="404955"/>
              </a:solidFill>
            </a:endParaRPr>
          </a:p>
        </p:txBody>
      </p:sp>
      <p:cxnSp>
        <p:nvCxnSpPr>
          <p:cNvPr id="3" name="Straight Connector 2"/>
          <p:cNvCxnSpPr/>
          <p:nvPr/>
        </p:nvCxnSpPr>
        <p:spPr>
          <a:xfrm>
            <a:off x="684470"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Slide Number Placeholder 8"/>
          <p:cNvSpPr>
            <a:spLocks noGrp="1"/>
          </p:cNvSpPr>
          <p:nvPr>
            <p:ph type="sldNum" sz="quarter" idx="20"/>
          </p:nvPr>
        </p:nvSpPr>
        <p:spPr>
          <a:xfrm>
            <a:off x="6398840" y="4954182"/>
            <a:ext cx="2133600" cy="273844"/>
          </a:xfrm>
          <a:prstGeom prst="rect">
            <a:avLst/>
          </a:prstGeom>
        </p:spPr>
        <p:txBody>
          <a:bodyPr lIns="0" tIns="0" rIns="0" bIns="0"/>
          <a:lstStyle>
            <a:lvl1pPr algn="r">
              <a:defRPr sz="675" baseline="0">
                <a:solidFill>
                  <a:schemeClr val="tx1"/>
                </a:solidFill>
              </a:defRPr>
            </a:lvl1pPr>
          </a:lstStyle>
          <a:p>
            <a:fld id="{75175C43-7D0A-4D08-831C-A0C50FDD2A9F}" type="slidenum">
              <a:rPr lang="en-GB" smtClean="0">
                <a:solidFill>
                  <a:srgbClr val="404955"/>
                </a:solidFill>
              </a:rPr>
              <a:pPr/>
              <a:t>‹#›</a:t>
            </a:fld>
            <a:endParaRPr lang="en-GB">
              <a:solidFill>
                <a:srgbClr val="404955"/>
              </a:solidFill>
            </a:endParaRPr>
          </a:p>
        </p:txBody>
      </p:sp>
      <p:sp>
        <p:nvSpPr>
          <p:cNvPr id="7" name="Title 1"/>
          <p:cNvSpPr>
            <a:spLocks noGrp="1"/>
          </p:cNvSpPr>
          <p:nvPr>
            <p:ph type="title"/>
          </p:nvPr>
        </p:nvSpPr>
        <p:spPr>
          <a:xfrm>
            <a:off x="687600" y="270001"/>
            <a:ext cx="7846638" cy="404906"/>
          </a:xfrm>
        </p:spPr>
        <p:txBody>
          <a:bodyPr/>
          <a:lstStyle>
            <a:lvl1pPr>
              <a:defRPr baseline="0"/>
            </a:lvl1pPr>
          </a:lstStyle>
          <a:p>
            <a:r>
              <a:rPr lang="en-US"/>
              <a:t>Click to edit Master title style</a:t>
            </a:r>
            <a:endParaRPr lang="de-DE" dirty="0"/>
          </a:p>
        </p:txBody>
      </p:sp>
      <p:sp>
        <p:nvSpPr>
          <p:cNvPr id="8"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hteck 8"/>
          <p:cNvSpPr/>
          <p:nvPr userDrawn="1"/>
        </p:nvSpPr>
        <p:spPr>
          <a:xfrm>
            <a:off x="0" y="0"/>
            <a:ext cx="9144000" cy="514350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rgbClr val="404955"/>
              </a:solidFill>
            </a:endParaRPr>
          </a:p>
        </p:txBody>
      </p:sp>
    </p:spTree>
    <p:extLst>
      <p:ext uri="{BB962C8B-B14F-4D97-AF65-F5344CB8AC3E}">
        <p14:creationId xmlns:p14="http://schemas.microsoft.com/office/powerpoint/2010/main" val="277486193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6"/>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a:t>Insert here the title of the presentation</a:t>
            </a:r>
            <a:endParaRPr lang="en-GB" dirty="0"/>
          </a:p>
        </p:txBody>
      </p:sp>
      <p:pic>
        <p:nvPicPr>
          <p:cNvPr id="14" name="Grafik 19" descr="Ein Bild, das Person, Mann, stehend, drinnen enthält.&#10;&#10;Automatisch generierte Beschreibung">
            <a:extLst>
              <a:ext uri="{FF2B5EF4-FFF2-40B4-BE49-F238E27FC236}">
                <a16:creationId xmlns:a16="http://schemas.microsoft.com/office/drawing/2014/main" id="{0A8AA0F8-FE51-1143-AF5A-0E2D525E63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95601" y="3215263"/>
            <a:ext cx="2156520" cy="1501200"/>
          </a:xfrm>
          <a:prstGeom prst="rect">
            <a:avLst/>
          </a:prstGeom>
        </p:spPr>
      </p:pic>
      <p:pic>
        <p:nvPicPr>
          <p:cNvPr id="15" name="Grafik 17" descr="Ein Bild, das Person, sitzend, Tisch, Gebäude enthält.&#10;&#10;Automatisch generierte Beschreibung">
            <a:extLst>
              <a:ext uri="{FF2B5EF4-FFF2-40B4-BE49-F238E27FC236}">
                <a16:creationId xmlns:a16="http://schemas.microsoft.com/office/drawing/2014/main" id="{EB80A6F3-38B6-4B4B-8C3E-AA14E906B87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749"/>
          <a:stretch/>
        </p:blipFill>
        <p:spPr>
          <a:xfrm>
            <a:off x="0" y="3215263"/>
            <a:ext cx="2051720" cy="1501200"/>
          </a:xfrm>
          <a:prstGeom prst="rect">
            <a:avLst/>
          </a:prstGeom>
        </p:spPr>
      </p:pic>
      <p:pic>
        <p:nvPicPr>
          <p:cNvPr id="24" name="Grafik 9" descr="Ein Bild, das Objekt, drinnen enthält.&#10;&#10;Automatisch generierte Beschreibung">
            <a:extLst>
              <a:ext uri="{FF2B5EF4-FFF2-40B4-BE49-F238E27FC236}">
                <a16:creationId xmlns:a16="http://schemas.microsoft.com/office/drawing/2014/main" id="{4BA22611-BEC0-164C-BF28-8F676A1952F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349"/>
          <a:stretch/>
        </p:blipFill>
        <p:spPr>
          <a:xfrm>
            <a:off x="1808164" y="3215263"/>
            <a:ext cx="1898650" cy="1497013"/>
          </a:xfrm>
          <a:prstGeom prst="rect">
            <a:avLst/>
          </a:prstGeom>
        </p:spPr>
      </p:pic>
      <p:pic>
        <p:nvPicPr>
          <p:cNvPr id="25" name="Grafik 13" descr="Ein Bild, das Person, drinnen, sitzend, Mann enthält.&#10;&#10;Automatisch generierte Beschreibung">
            <a:extLst>
              <a:ext uri="{FF2B5EF4-FFF2-40B4-BE49-F238E27FC236}">
                <a16:creationId xmlns:a16="http://schemas.microsoft.com/office/drawing/2014/main" id="{9CFDE467-DE10-7247-A4BC-E644D1BDE5C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r="1917"/>
          <a:stretch/>
        </p:blipFill>
        <p:spPr>
          <a:xfrm>
            <a:off x="7275223" y="3215263"/>
            <a:ext cx="1868777" cy="1501200"/>
          </a:xfrm>
          <a:prstGeom prst="rect">
            <a:avLst/>
          </a:prstGeom>
        </p:spPr>
      </p:pic>
      <p:pic>
        <p:nvPicPr>
          <p:cNvPr id="26" name="Grafik 25" descr="Ein Bild, das drinnen, Tisch, Objekt enthält.&#10;&#10;Automatisch generierte Beschreibung">
            <a:extLst>
              <a:ext uri="{FF2B5EF4-FFF2-40B4-BE49-F238E27FC236}">
                <a16:creationId xmlns:a16="http://schemas.microsoft.com/office/drawing/2014/main" id="{39867E7A-2E5C-D74C-82F9-FEF969DB7BB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r="522"/>
          <a:stretch/>
        </p:blipFill>
        <p:spPr>
          <a:xfrm>
            <a:off x="5511800" y="3215263"/>
            <a:ext cx="1814513" cy="1501200"/>
          </a:xfrm>
          <a:prstGeom prst="rect">
            <a:avLst/>
          </a:prstGeom>
        </p:spPr>
      </p:pic>
      <p:sp>
        <p:nvSpPr>
          <p:cNvPr id="13" name="Subtitle 2"/>
          <p:cNvSpPr>
            <a:spLocks noGrp="1"/>
          </p:cNvSpPr>
          <p:nvPr>
            <p:ph type="subTitle" idx="1" hasCustomPrompt="1"/>
          </p:nvPr>
        </p:nvSpPr>
        <p:spPr>
          <a:xfrm>
            <a:off x="975600" y="2458800"/>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squar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squar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squar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spTree>
    <p:extLst>
      <p:ext uri="{BB962C8B-B14F-4D97-AF65-F5344CB8AC3E}">
        <p14:creationId xmlns:p14="http://schemas.microsoft.com/office/powerpoint/2010/main" val="781463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11" name="Straight Connector 10"/>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775137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914399"/>
            <a:ext cx="3823200"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p:nvPr userDrawn="1"/>
        </p:nvCxnSpPr>
        <p:spPr>
          <a:xfrm>
            <a:off x="4571206"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14399"/>
            <a:ext cx="3833334"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7"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8" name="Straight Connector 7"/>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7" name="Straight Connector 16"/>
          <p:cNvCxnSpPr/>
          <p:nvPr userDrawn="1"/>
        </p:nvCxnSpPr>
        <p:spPr>
          <a:xfrm>
            <a:off x="3240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userDrawn="1"/>
        </p:nvCxnSpPr>
        <p:spPr>
          <a:xfrm>
            <a:off x="5904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9"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10" name="Straight Connector 9"/>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small picture and text">
    <p:spTree>
      <p:nvGrpSpPr>
        <p:cNvPr id="1" name=""/>
        <p:cNvGrpSpPr/>
        <p:nvPr/>
      </p:nvGrpSpPr>
      <p:grpSpPr>
        <a:xfrm>
          <a:off x="0" y="0"/>
          <a:ext cx="0" cy="0"/>
          <a:chOff x="0" y="0"/>
          <a:chExt cx="0" cy="0"/>
        </a:xfrm>
      </p:grpSpPr>
      <p:sp>
        <p:nvSpPr>
          <p:cNvPr id="17" name="TextBox 16"/>
          <p:cNvSpPr txBox="1"/>
          <p:nvPr userDrawn="1"/>
        </p:nvSpPr>
        <p:spPr>
          <a:xfrm>
            <a:off x="6120023" y="2158132"/>
            <a:ext cx="2304629" cy="1138755"/>
          </a:xfrm>
          <a:prstGeom prst="rect">
            <a:avLst/>
          </a:prstGeom>
          <a:solidFill>
            <a:schemeClr val="bg1"/>
          </a:solidFill>
        </p:spPr>
        <p:txBody>
          <a:bodyPr wrap="square" lIns="91422" tIns="45711" rIns="91422" bIns="45711" rtlCol="0">
            <a:spAutoFit/>
          </a:bodyPr>
          <a:lstStyle/>
          <a:p>
            <a:pPr marL="0" marR="0" indent="0" algn="l" defTabSz="68561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rPr>
              <a:t>Please do not use photos for which the EPO does not have copyright. If </a:t>
            </a:r>
            <a:r>
              <a:rPr lang="en-GB" sz="900" kern="1200">
                <a:solidFill>
                  <a:schemeClr val="tx1"/>
                </a:solidFill>
                <a:effectLst/>
              </a:rPr>
              <a:t>you need </a:t>
            </a:r>
            <a:r>
              <a:rPr lang="en-GB" sz="900" kern="1200" dirty="0">
                <a:solidFill>
                  <a:schemeClr val="tx1"/>
                </a:solidFill>
                <a:effectLst/>
              </a:rPr>
              <a:t>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a:p>
            <a:br>
              <a:rPr lang="en-GB" sz="900" kern="1200" dirty="0">
                <a:solidFill>
                  <a:schemeClr val="tx1"/>
                </a:solidFill>
                <a:effectLst/>
                <a:latin typeface="+mn-lt"/>
                <a:ea typeface="+mn-ea"/>
                <a:cs typeface="+mn-cs"/>
              </a:rPr>
            </a:br>
            <a:endParaRPr lang="en-GB" sz="4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11" name="Text Placeholder 19"/>
          <p:cNvSpPr>
            <a:spLocks noGrp="1"/>
          </p:cNvSpPr>
          <p:nvPr>
            <p:ph type="body" sz="quarter" idx="17"/>
          </p:nvPr>
        </p:nvSpPr>
        <p:spPr>
          <a:xfrm>
            <a:off x="676800" y="914400"/>
            <a:ext cx="5200878"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userDrawn="1"/>
        </p:nvCxnSpPr>
        <p:spPr>
          <a:xfrm>
            <a:off x="5953414"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10" name="Straight Connector 9"/>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012337" y="986400"/>
            <a:ext cx="2520000" cy="3744000"/>
          </a:xfrm>
        </p:spPr>
        <p:txBody>
          <a:bodyPr/>
          <a:lstStyle/>
          <a:p>
            <a:r>
              <a:rPr lang="en-US"/>
              <a:t>Click icon to add picture</a:t>
            </a:r>
            <a:endParaRPr lang="de-DE" dirty="0"/>
          </a:p>
        </p:txBody>
      </p:sp>
    </p:spTree>
    <p:extLst>
      <p:ext uri="{BB962C8B-B14F-4D97-AF65-F5344CB8AC3E}">
        <p14:creationId xmlns:p14="http://schemas.microsoft.com/office/powerpoint/2010/main" val="154069169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ig picture and text">
    <p:spTree>
      <p:nvGrpSpPr>
        <p:cNvPr id="1" name=""/>
        <p:cNvGrpSpPr/>
        <p:nvPr/>
      </p:nvGrpSpPr>
      <p:grpSpPr>
        <a:xfrm>
          <a:off x="0" y="0"/>
          <a:ext cx="0" cy="0"/>
          <a:chOff x="0" y="0"/>
          <a:chExt cx="0" cy="0"/>
        </a:xfrm>
      </p:grpSpPr>
      <p:sp>
        <p:nvSpPr>
          <p:cNvPr id="16" name="TextBox 15"/>
          <p:cNvSpPr txBox="1"/>
          <p:nvPr userDrawn="1"/>
        </p:nvSpPr>
        <p:spPr>
          <a:xfrm>
            <a:off x="4716016" y="2325994"/>
            <a:ext cx="2304629" cy="923312"/>
          </a:xfrm>
          <a:prstGeom prst="rect">
            <a:avLst/>
          </a:prstGeom>
          <a:solidFill>
            <a:schemeClr val="bg1"/>
          </a:solidFill>
        </p:spPr>
        <p:txBody>
          <a:bodyPr wrap="square" lIns="91422" tIns="45711" rIns="91422" bIns="45711" rtlCol="0">
            <a:spAutoFit/>
          </a:bodyPr>
          <a:lstStyle/>
          <a:p>
            <a:r>
              <a:rPr lang="en-GB" sz="900" kern="1200" dirty="0">
                <a:solidFill>
                  <a:schemeClr val="tx1"/>
                </a:solidFill>
                <a:effectLst/>
              </a:rPr>
              <a:t>Please do not use photos for which the EPO does not have copyright. If </a:t>
            </a:r>
            <a:r>
              <a:rPr lang="en-GB" sz="900" kern="1200">
                <a:solidFill>
                  <a:schemeClr val="tx1"/>
                </a:solidFill>
                <a:effectLst/>
              </a:rPr>
              <a:t>you need </a:t>
            </a:r>
            <a:r>
              <a:rPr lang="en-GB" sz="900" kern="1200" dirty="0">
                <a:solidFill>
                  <a:schemeClr val="tx1"/>
                </a:solidFill>
                <a:effectLst/>
              </a:rPr>
              <a:t>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11" name="Text Placeholder 19"/>
          <p:cNvSpPr>
            <a:spLocks noGrp="1"/>
          </p:cNvSpPr>
          <p:nvPr>
            <p:ph type="body" sz="quarter" idx="19"/>
          </p:nvPr>
        </p:nvSpPr>
        <p:spPr>
          <a:xfrm>
            <a:off x="684000" y="914400"/>
            <a:ext cx="24480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8" name="Straight Connector 7"/>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14" name="Picture Placeholder 4"/>
          <p:cNvSpPr>
            <a:spLocks noGrp="1"/>
          </p:cNvSpPr>
          <p:nvPr>
            <p:ph type="pic" sz="quarter" idx="20"/>
          </p:nvPr>
        </p:nvSpPr>
        <p:spPr>
          <a:xfrm>
            <a:off x="3347999" y="990000"/>
            <a:ext cx="5184000" cy="3744000"/>
          </a:xfrm>
        </p:spPr>
        <p:txBody>
          <a:bodyPr/>
          <a:lstStyle/>
          <a:p>
            <a:r>
              <a:rPr lang="en-US"/>
              <a:t>Click icon to add picture</a:t>
            </a:r>
            <a:endParaRPr lang="de-DE" dirty="0"/>
          </a:p>
        </p:txBody>
      </p:sp>
    </p:spTree>
    <p:extLst>
      <p:ext uri="{BB962C8B-B14F-4D97-AF65-F5344CB8AC3E}">
        <p14:creationId xmlns:p14="http://schemas.microsoft.com/office/powerpoint/2010/main" val="91156051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big picture">
    <p:spTree>
      <p:nvGrpSpPr>
        <p:cNvPr id="1" name=""/>
        <p:cNvGrpSpPr/>
        <p:nvPr/>
      </p:nvGrpSpPr>
      <p:grpSpPr>
        <a:xfrm>
          <a:off x="0" y="0"/>
          <a:ext cx="0" cy="0"/>
          <a:chOff x="0" y="0"/>
          <a:chExt cx="0" cy="0"/>
        </a:xfrm>
      </p:grpSpPr>
      <p:sp>
        <p:nvSpPr>
          <p:cNvPr id="6" name="TextBox 5"/>
          <p:cNvSpPr txBox="1"/>
          <p:nvPr userDrawn="1"/>
        </p:nvSpPr>
        <p:spPr>
          <a:xfrm>
            <a:off x="3419499" y="2355726"/>
            <a:ext cx="2304629" cy="923312"/>
          </a:xfrm>
          <a:prstGeom prst="rect">
            <a:avLst/>
          </a:prstGeom>
          <a:solidFill>
            <a:schemeClr val="bg1"/>
          </a:solidFill>
        </p:spPr>
        <p:txBody>
          <a:bodyPr wrap="square" lIns="91422" tIns="45711" rIns="91422" bIns="45711" rtlCol="0">
            <a:spAutoFit/>
          </a:bodyPr>
          <a:lstStyle/>
          <a:p>
            <a:r>
              <a:rPr lang="en-GB" sz="900" kern="1200" dirty="0">
                <a:solidFill>
                  <a:schemeClr val="tx1"/>
                </a:solidFill>
                <a:effectLst/>
              </a:rPr>
              <a:t>Please do not use photos for which the EPO does not have copyright. If </a:t>
            </a:r>
            <a:r>
              <a:rPr lang="en-GB" sz="900" kern="1200">
                <a:solidFill>
                  <a:schemeClr val="tx1"/>
                </a:solidFill>
                <a:effectLst/>
              </a:rPr>
              <a:t>you need </a:t>
            </a:r>
            <a:r>
              <a:rPr lang="en-GB" sz="900" kern="1200" dirty="0">
                <a:solidFill>
                  <a:schemeClr val="tx1"/>
                </a:solidFill>
                <a:effectLst/>
              </a:rPr>
              <a:t>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7"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8" name="Straight Connector 7"/>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84000" y="990000"/>
            <a:ext cx="7848000" cy="3744000"/>
          </a:xfrm>
        </p:spPr>
        <p:txBody>
          <a:bodyPr/>
          <a:lstStyle/>
          <a:p>
            <a:r>
              <a:rPr lang="en-US"/>
              <a:t>Click icon to add picture</a:t>
            </a:r>
            <a:endParaRPr lang="de-DE" dirty="0"/>
          </a:p>
        </p:txBody>
      </p:sp>
    </p:spTree>
    <p:extLst>
      <p:ext uri="{BB962C8B-B14F-4D97-AF65-F5344CB8AC3E}">
        <p14:creationId xmlns:p14="http://schemas.microsoft.com/office/powerpoint/2010/main" val="100229890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1538644"/>
            <a:ext cx="7846938" cy="2699375"/>
          </a:xfrm>
        </p:spPr>
        <p:txBody>
          <a:bodyPr lIns="0" tIns="0" rIns="0" bIns="0"/>
          <a:lstStyle>
            <a:lvl1pPr>
              <a:lnSpc>
                <a:spcPts val="2800"/>
              </a:lnSpc>
              <a:spcBef>
                <a:spcPts val="0"/>
              </a:spcBef>
              <a:defRPr sz="2000"/>
            </a:lvl1pPr>
          </a:lstStyle>
          <a:p>
            <a:r>
              <a:rPr lang="en-US"/>
              <a:t>Click icon to add table</a:t>
            </a:r>
            <a:endParaRPr lang="en-GB" dirty="0"/>
          </a:p>
        </p:txBody>
      </p:sp>
      <p:sp>
        <p:nvSpPr>
          <p:cNvPr id="13" name="Text Placeholder 31"/>
          <p:cNvSpPr>
            <a:spLocks noGrp="1"/>
          </p:cNvSpPr>
          <p:nvPr>
            <p:ph type="body" sz="quarter" idx="19" hasCustomPrompt="1"/>
          </p:nvPr>
        </p:nvSpPr>
        <p:spPr>
          <a:xfrm>
            <a:off x="647588" y="971775"/>
            <a:ext cx="7847237" cy="539875"/>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a:t>Table </a:t>
            </a:r>
            <a:r>
              <a:rPr lang="de-CH" dirty="0" err="1"/>
              <a:t>head</a:t>
            </a:r>
            <a:endParaRPr lang="de-CH"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6"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7" name="Straight Connector 6"/>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82893842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8469-B7A4-46CF-ACD6-E67EA79FF485}"/>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0E5F79E-0E24-46F7-A60F-15E3334ED445}"/>
              </a:ext>
            </a:extLst>
          </p:cNvPr>
          <p:cNvSpPr>
            <a:spLocks noGrp="1"/>
          </p:cNvSpPr>
          <p:nvPr>
            <p:ph type="ftr" sz="quarter" idx="10"/>
          </p:nvPr>
        </p:nvSpPr>
        <p:spPr/>
        <p:txBody>
          <a:bodyPr/>
          <a:lstStyle/>
          <a:p>
            <a:pPr algn="ctr" fontAlgn="base">
              <a:spcBef>
                <a:spcPct val="0"/>
              </a:spcBef>
              <a:spcAft>
                <a:spcPct val="0"/>
              </a:spcAft>
              <a:defRPr/>
            </a:pPr>
            <a:endParaRPr lang="de-DE" altLang="en-US">
              <a:solidFill>
                <a:srgbClr val="4C575F"/>
              </a:solidFill>
              <a:cs typeface="Arial" pitchFamily="34" charset="0"/>
            </a:endParaRPr>
          </a:p>
        </p:txBody>
      </p:sp>
      <p:sp>
        <p:nvSpPr>
          <p:cNvPr id="4" name="Date Placeholder 3">
            <a:extLst>
              <a:ext uri="{FF2B5EF4-FFF2-40B4-BE49-F238E27FC236}">
                <a16:creationId xmlns:a16="http://schemas.microsoft.com/office/drawing/2014/main" id="{95460F97-52A8-4033-9D7B-E0ED638218D7}"/>
              </a:ext>
            </a:extLst>
          </p:cNvPr>
          <p:cNvSpPr>
            <a:spLocks noGrp="1"/>
          </p:cNvSpPr>
          <p:nvPr>
            <p:ph type="dt" sz="half" idx="11"/>
          </p:nvPr>
        </p:nvSpPr>
        <p:spPr/>
        <p:txBody>
          <a:bodyPr/>
          <a:lstStyle/>
          <a:p>
            <a:pPr fontAlgn="base">
              <a:spcBef>
                <a:spcPct val="0"/>
              </a:spcBef>
              <a:spcAft>
                <a:spcPct val="0"/>
              </a:spcAft>
              <a:defRPr/>
            </a:pPr>
            <a:endParaRPr lang="de-DE">
              <a:solidFill>
                <a:srgbClr val="4C575F"/>
              </a:solidFill>
            </a:endParaRPr>
          </a:p>
        </p:txBody>
      </p:sp>
      <p:sp>
        <p:nvSpPr>
          <p:cNvPr id="5" name="Slide Number Placeholder 4">
            <a:extLst>
              <a:ext uri="{FF2B5EF4-FFF2-40B4-BE49-F238E27FC236}">
                <a16:creationId xmlns:a16="http://schemas.microsoft.com/office/drawing/2014/main" id="{CE57625A-C303-4B2C-B9BE-3B68A78A6DB7}"/>
              </a:ext>
            </a:extLst>
          </p:cNvPr>
          <p:cNvSpPr>
            <a:spLocks noGrp="1"/>
          </p:cNvSpPr>
          <p:nvPr>
            <p:ph type="sldNum" sz="quarter" idx="12"/>
          </p:nvPr>
        </p:nvSpPr>
        <p:spPr/>
        <p:txBody>
          <a:bodyPr/>
          <a:lstStyle/>
          <a:p>
            <a:pPr fontAlgn="base">
              <a:spcBef>
                <a:spcPct val="0"/>
              </a:spcBef>
              <a:spcAft>
                <a:spcPct val="0"/>
              </a:spcAft>
              <a:defRPr/>
            </a:pPr>
            <a:fld id="{46726C74-546A-46BB-85FC-43ED4D07ECE9}" type="slidenum">
              <a:rPr lang="de-DE" altLang="en-US" smtClean="0">
                <a:solidFill>
                  <a:srgbClr val="4C575F"/>
                </a:solidFill>
                <a:cs typeface="Arial" pitchFamily="34" charset="0"/>
              </a:rPr>
              <a:pPr fontAlgn="base">
                <a:spcBef>
                  <a:spcPct val="0"/>
                </a:spcBef>
                <a:spcAft>
                  <a:spcPct val="0"/>
                </a:spcAft>
                <a:defRPr/>
              </a:pPr>
              <a:t>‹#›</a:t>
            </a:fld>
            <a:endParaRPr lang="de-DE" altLang="en-US">
              <a:solidFill>
                <a:srgbClr val="4C575F"/>
              </a:solidFill>
              <a:cs typeface="Arial" pitchFamily="34" charset="0"/>
            </a:endParaRPr>
          </a:p>
        </p:txBody>
      </p:sp>
    </p:spTree>
    <p:extLst>
      <p:ext uri="{BB962C8B-B14F-4D97-AF65-F5344CB8AC3E}">
        <p14:creationId xmlns:p14="http://schemas.microsoft.com/office/powerpoint/2010/main" val="1107876446"/>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925200"/>
            <a:ext cx="7866000" cy="3805200"/>
          </a:xfrm>
        </p:spPr>
        <p:txBody>
          <a:bodyPr lIns="0" tIns="0" rIns="0" bIns="0"/>
          <a:lstStyle>
            <a:lvl1pPr>
              <a:lnSpc>
                <a:spcPts val="2800"/>
              </a:lnSpc>
              <a:spcBef>
                <a:spcPts val="0"/>
              </a:spcBef>
              <a:defRPr sz="2000">
                <a:solidFill>
                  <a:srgbClr val="404955"/>
                </a:solidFill>
              </a:defRPr>
            </a:lvl1pPr>
          </a:lstStyle>
          <a:p>
            <a:r>
              <a:rPr lang="en-US"/>
              <a:t>Click icon to add chart</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5"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6" name="Straight Connector 5"/>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00038467"/>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4" name="Straight Connector 3"/>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519833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lines titl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600" y="270000"/>
            <a:ext cx="7846638" cy="811924"/>
          </a:xfrm>
        </p:spPr>
        <p:txBody>
          <a:bodyPr/>
          <a:lstStyle>
            <a:lvl1pPr rtl="0">
              <a:defRPr sz="2399"/>
            </a:lvl1pPr>
          </a:lstStyle>
          <a:p>
            <a:pPr rtl="0"/>
            <a:r>
              <a:rPr lang="en-US" sz="2400" b="1" i="0" u="none" strike="noStrike" kern="1200" baseline="0" dirty="0">
                <a:solidFill>
                  <a:srgbClr val="404955"/>
                </a:solidFill>
                <a:latin typeface="Arial" panose="020B0604020202020204" pitchFamily="34" charset="0"/>
              </a:rPr>
              <a:t>Example content with a long headline that appears on two lines...</a:t>
            </a:r>
          </a:p>
        </p:txBody>
      </p:sp>
      <p:sp>
        <p:nvSpPr>
          <p:cNvPr id="3" name="Content Placeholder 9"/>
          <p:cNvSpPr>
            <a:spLocks noGrp="1"/>
          </p:cNvSpPr>
          <p:nvPr>
            <p:ph idx="1"/>
          </p:nvPr>
        </p:nvSpPr>
        <p:spPr>
          <a:xfrm>
            <a:off x="686176" y="1347990"/>
            <a:ext cx="7848000" cy="3384000"/>
          </a:xfrm>
        </p:spPr>
        <p:txBody>
          <a:bodyPr/>
          <a:lstStyle/>
          <a:p>
            <a:pPr marL="228600" lvl="0" indent="-228600">
              <a:tabLst>
                <a:tab pos="7800975" algn="r"/>
              </a:tabLst>
            </a:pPr>
            <a:r>
              <a:rPr lang="en-US"/>
              <a:t>Click to edit Master text styles</a:t>
            </a:r>
          </a:p>
          <a:p>
            <a:pPr marL="228600" lvl="1" indent="-228600">
              <a:tabLst>
                <a:tab pos="7800975" algn="r"/>
              </a:tabLst>
            </a:pPr>
            <a:r>
              <a:rPr lang="en-US"/>
              <a:t>Second level</a:t>
            </a:r>
          </a:p>
          <a:p>
            <a:pPr marL="228600" lvl="2" indent="-228600">
              <a:tabLst>
                <a:tab pos="7800975" algn="r"/>
              </a:tabLst>
            </a:pPr>
            <a:r>
              <a:rPr lang="en-US"/>
              <a:t>Third level</a:t>
            </a:r>
          </a:p>
          <a:p>
            <a:pPr marL="228600" lvl="3" indent="-228600">
              <a:tabLst>
                <a:tab pos="7800975" algn="r"/>
              </a:tabLst>
            </a:pPr>
            <a:r>
              <a:rPr lang="en-US"/>
              <a:t>Fourth level</a:t>
            </a:r>
          </a:p>
          <a:p>
            <a:pPr marL="228600" lvl="4" indent="-228600">
              <a:tabLst>
                <a:tab pos="7800975" algn="r"/>
              </a:tabLst>
            </a:pPr>
            <a:r>
              <a:rPr lang="en-US"/>
              <a:t>Fifth level</a:t>
            </a:r>
            <a:endParaRPr lang="en-US" dirty="0"/>
          </a:p>
        </p:txBody>
      </p:sp>
      <p:cxnSp>
        <p:nvCxnSpPr>
          <p:cNvPr id="5" name="Straight Connector 4"/>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8"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val="913050614"/>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6"/>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a:t>Insert here the title of the presentation</a:t>
            </a:r>
            <a:endParaRPr lang="en-GB" dirty="0"/>
          </a:p>
        </p:txBody>
      </p:sp>
      <p:pic>
        <p:nvPicPr>
          <p:cNvPr id="14" name="Grafik 19" descr="Ein Bild, das Person, Mann, stehend, drinnen enthält.&#10;&#10;Automatisch generierte Beschreibung">
            <a:extLst>
              <a:ext uri="{FF2B5EF4-FFF2-40B4-BE49-F238E27FC236}">
                <a16:creationId xmlns:a16="http://schemas.microsoft.com/office/drawing/2014/main" id="{0A8AA0F8-FE51-1143-AF5A-0E2D525E63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95601" y="3215263"/>
            <a:ext cx="2156520" cy="1501200"/>
          </a:xfrm>
          <a:prstGeom prst="rect">
            <a:avLst/>
          </a:prstGeom>
        </p:spPr>
      </p:pic>
      <p:pic>
        <p:nvPicPr>
          <p:cNvPr id="15" name="Grafik 17" descr="Ein Bild, das Person, sitzend, Tisch, Gebäude enthält.&#10;&#10;Automatisch generierte Beschreibung">
            <a:extLst>
              <a:ext uri="{FF2B5EF4-FFF2-40B4-BE49-F238E27FC236}">
                <a16:creationId xmlns:a16="http://schemas.microsoft.com/office/drawing/2014/main" id="{EB80A6F3-38B6-4B4B-8C3E-AA14E906B87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749"/>
          <a:stretch/>
        </p:blipFill>
        <p:spPr>
          <a:xfrm>
            <a:off x="0" y="3215263"/>
            <a:ext cx="2051720" cy="1501200"/>
          </a:xfrm>
          <a:prstGeom prst="rect">
            <a:avLst/>
          </a:prstGeom>
        </p:spPr>
      </p:pic>
      <p:pic>
        <p:nvPicPr>
          <p:cNvPr id="24" name="Grafik 9" descr="Ein Bild, das Objekt, drinnen enthält.&#10;&#10;Automatisch generierte Beschreibung">
            <a:extLst>
              <a:ext uri="{FF2B5EF4-FFF2-40B4-BE49-F238E27FC236}">
                <a16:creationId xmlns:a16="http://schemas.microsoft.com/office/drawing/2014/main" id="{4BA22611-BEC0-164C-BF28-8F676A1952F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349"/>
          <a:stretch/>
        </p:blipFill>
        <p:spPr>
          <a:xfrm>
            <a:off x="1808164" y="3215263"/>
            <a:ext cx="1898650" cy="1497013"/>
          </a:xfrm>
          <a:prstGeom prst="rect">
            <a:avLst/>
          </a:prstGeom>
        </p:spPr>
      </p:pic>
      <p:pic>
        <p:nvPicPr>
          <p:cNvPr id="25" name="Grafik 13" descr="Ein Bild, das Person, drinnen, sitzend, Mann enthält.&#10;&#10;Automatisch generierte Beschreibung">
            <a:extLst>
              <a:ext uri="{FF2B5EF4-FFF2-40B4-BE49-F238E27FC236}">
                <a16:creationId xmlns:a16="http://schemas.microsoft.com/office/drawing/2014/main" id="{9CFDE467-DE10-7247-A4BC-E644D1BDE5C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r="1917"/>
          <a:stretch/>
        </p:blipFill>
        <p:spPr>
          <a:xfrm>
            <a:off x="7275223" y="3215263"/>
            <a:ext cx="1868777" cy="1501200"/>
          </a:xfrm>
          <a:prstGeom prst="rect">
            <a:avLst/>
          </a:prstGeom>
        </p:spPr>
      </p:pic>
      <p:pic>
        <p:nvPicPr>
          <p:cNvPr id="26" name="Grafik 25" descr="Ein Bild, das drinnen, Tisch, Objekt enthält.&#10;&#10;Automatisch generierte Beschreibung">
            <a:extLst>
              <a:ext uri="{FF2B5EF4-FFF2-40B4-BE49-F238E27FC236}">
                <a16:creationId xmlns:a16="http://schemas.microsoft.com/office/drawing/2014/main" id="{39867E7A-2E5C-D74C-82F9-FEF969DB7BB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r="522"/>
          <a:stretch/>
        </p:blipFill>
        <p:spPr>
          <a:xfrm>
            <a:off x="5511800" y="3215263"/>
            <a:ext cx="1814513" cy="1501200"/>
          </a:xfrm>
          <a:prstGeom prst="rect">
            <a:avLst/>
          </a:prstGeom>
        </p:spPr>
      </p:pic>
      <p:sp>
        <p:nvSpPr>
          <p:cNvPr id="13" name="Subtitle 2"/>
          <p:cNvSpPr>
            <a:spLocks noGrp="1"/>
          </p:cNvSpPr>
          <p:nvPr>
            <p:ph type="subTitle" idx="1" hasCustomPrompt="1"/>
          </p:nvPr>
        </p:nvSpPr>
        <p:spPr>
          <a:xfrm>
            <a:off x="975600" y="2458800"/>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squar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squar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squar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spTree>
    <p:extLst>
      <p:ext uri="{BB962C8B-B14F-4D97-AF65-F5344CB8AC3E}">
        <p14:creationId xmlns:p14="http://schemas.microsoft.com/office/powerpoint/2010/main" val="318501779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One column bullet list">
    <p:spTree>
      <p:nvGrpSpPr>
        <p:cNvPr id="1" name=""/>
        <p:cNvGrpSpPr/>
        <p:nvPr/>
      </p:nvGrpSpPr>
      <p:grpSpPr>
        <a:xfrm>
          <a:off x="0" y="0"/>
          <a:ext cx="0" cy="0"/>
          <a:chOff x="0" y="0"/>
          <a:chExt cx="0" cy="0"/>
        </a:xfrm>
      </p:grpSpPr>
      <p:sp>
        <p:nvSpPr>
          <p:cNvPr id="10"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11" name="Straight Connector 10"/>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2030105"/>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914399"/>
            <a:ext cx="3823200"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p:nvPr userDrawn="1"/>
        </p:nvCxnSpPr>
        <p:spPr>
          <a:xfrm>
            <a:off x="4571206"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14399"/>
            <a:ext cx="3833334" cy="3816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7"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8" name="Straight Connector 7"/>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47731038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7" name="Straight Connector 16"/>
          <p:cNvCxnSpPr/>
          <p:nvPr userDrawn="1"/>
        </p:nvCxnSpPr>
        <p:spPr>
          <a:xfrm>
            <a:off x="3240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userDrawn="1"/>
        </p:nvCxnSpPr>
        <p:spPr>
          <a:xfrm>
            <a:off x="5904000"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914400"/>
            <a:ext cx="24552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9"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10" name="Straight Connector 9"/>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1078645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eader, small picture and text">
    <p:spTree>
      <p:nvGrpSpPr>
        <p:cNvPr id="1" name=""/>
        <p:cNvGrpSpPr/>
        <p:nvPr/>
      </p:nvGrpSpPr>
      <p:grpSpPr>
        <a:xfrm>
          <a:off x="0" y="0"/>
          <a:ext cx="0" cy="0"/>
          <a:chOff x="0" y="0"/>
          <a:chExt cx="0" cy="0"/>
        </a:xfrm>
      </p:grpSpPr>
      <p:sp>
        <p:nvSpPr>
          <p:cNvPr id="17" name="TextBox 16"/>
          <p:cNvSpPr txBox="1"/>
          <p:nvPr userDrawn="1"/>
        </p:nvSpPr>
        <p:spPr>
          <a:xfrm>
            <a:off x="6120023" y="2158132"/>
            <a:ext cx="2304629" cy="1138755"/>
          </a:xfrm>
          <a:prstGeom prst="rect">
            <a:avLst/>
          </a:prstGeom>
          <a:solidFill>
            <a:schemeClr val="bg1"/>
          </a:solidFill>
        </p:spPr>
        <p:txBody>
          <a:bodyPr wrap="square" lIns="91422" tIns="45711" rIns="91422" bIns="45711" rtlCol="0">
            <a:spAutoFit/>
          </a:bodyPr>
          <a:lstStyle/>
          <a:p>
            <a:pPr marL="0" marR="0" indent="0" algn="l" defTabSz="68561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rPr>
              <a:t>Please do not use photos for which the EPO does not have copyright. If you need 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a:p>
            <a:br>
              <a:rPr lang="en-GB" sz="900" kern="1200" dirty="0">
                <a:solidFill>
                  <a:schemeClr val="tx1"/>
                </a:solidFill>
                <a:effectLst/>
                <a:latin typeface="+mn-lt"/>
                <a:ea typeface="+mn-ea"/>
                <a:cs typeface="+mn-cs"/>
              </a:rPr>
            </a:br>
            <a:endParaRPr lang="en-GB" sz="4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11" name="Text Placeholder 19"/>
          <p:cNvSpPr>
            <a:spLocks noGrp="1"/>
          </p:cNvSpPr>
          <p:nvPr>
            <p:ph type="body" sz="quarter" idx="17"/>
          </p:nvPr>
        </p:nvSpPr>
        <p:spPr>
          <a:xfrm>
            <a:off x="676800" y="914400"/>
            <a:ext cx="5200878"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p:nvPr userDrawn="1"/>
        </p:nvCxnSpPr>
        <p:spPr>
          <a:xfrm>
            <a:off x="5953414" y="986400"/>
            <a:ext cx="0" cy="3744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10" name="Straight Connector 9"/>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012337" y="986400"/>
            <a:ext cx="2520000" cy="3744000"/>
          </a:xfrm>
        </p:spPr>
        <p:txBody>
          <a:bodyPr/>
          <a:lstStyle/>
          <a:p>
            <a:r>
              <a:rPr lang="en-US"/>
              <a:t>Click icon to add picture</a:t>
            </a:r>
            <a:endParaRPr lang="de-DE" dirty="0"/>
          </a:p>
        </p:txBody>
      </p:sp>
    </p:spTree>
    <p:extLst>
      <p:ext uri="{BB962C8B-B14F-4D97-AF65-F5344CB8AC3E}">
        <p14:creationId xmlns:p14="http://schemas.microsoft.com/office/powerpoint/2010/main" val="32283906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er, big picture and text">
    <p:spTree>
      <p:nvGrpSpPr>
        <p:cNvPr id="1" name=""/>
        <p:cNvGrpSpPr/>
        <p:nvPr/>
      </p:nvGrpSpPr>
      <p:grpSpPr>
        <a:xfrm>
          <a:off x="0" y="0"/>
          <a:ext cx="0" cy="0"/>
          <a:chOff x="0" y="0"/>
          <a:chExt cx="0" cy="0"/>
        </a:xfrm>
      </p:grpSpPr>
      <p:sp>
        <p:nvSpPr>
          <p:cNvPr id="16" name="TextBox 15"/>
          <p:cNvSpPr txBox="1"/>
          <p:nvPr userDrawn="1"/>
        </p:nvSpPr>
        <p:spPr>
          <a:xfrm>
            <a:off x="4716016" y="2325994"/>
            <a:ext cx="2304629" cy="923312"/>
          </a:xfrm>
          <a:prstGeom prst="rect">
            <a:avLst/>
          </a:prstGeom>
          <a:solidFill>
            <a:schemeClr val="bg1"/>
          </a:solidFill>
        </p:spPr>
        <p:txBody>
          <a:bodyPr wrap="square" lIns="91422" tIns="45711" rIns="91422" bIns="45711" rtlCol="0">
            <a:spAutoFit/>
          </a:bodyPr>
          <a:lstStyle/>
          <a:p>
            <a:r>
              <a:rPr lang="en-GB" sz="900" kern="1200" dirty="0">
                <a:solidFill>
                  <a:schemeClr val="tx1"/>
                </a:solidFill>
                <a:effectLst/>
              </a:rPr>
              <a:t>Please do not use photos for which the EPO does not have copyright. If you need 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11" name="Text Placeholder 19"/>
          <p:cNvSpPr>
            <a:spLocks noGrp="1"/>
          </p:cNvSpPr>
          <p:nvPr>
            <p:ph type="body" sz="quarter" idx="19"/>
          </p:nvPr>
        </p:nvSpPr>
        <p:spPr>
          <a:xfrm>
            <a:off x="684000" y="914400"/>
            <a:ext cx="2448000" cy="3816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8" name="Straight Connector 7"/>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14" name="Picture Placeholder 4"/>
          <p:cNvSpPr>
            <a:spLocks noGrp="1"/>
          </p:cNvSpPr>
          <p:nvPr>
            <p:ph type="pic" sz="quarter" idx="20"/>
          </p:nvPr>
        </p:nvSpPr>
        <p:spPr>
          <a:xfrm>
            <a:off x="3347999" y="990000"/>
            <a:ext cx="5184000" cy="3744000"/>
          </a:xfrm>
        </p:spPr>
        <p:txBody>
          <a:bodyPr/>
          <a:lstStyle/>
          <a:p>
            <a:r>
              <a:rPr lang="en-US"/>
              <a:t>Click icon to add picture</a:t>
            </a:r>
            <a:endParaRPr lang="de-DE" dirty="0"/>
          </a:p>
        </p:txBody>
      </p:sp>
    </p:spTree>
    <p:extLst>
      <p:ext uri="{BB962C8B-B14F-4D97-AF65-F5344CB8AC3E}">
        <p14:creationId xmlns:p14="http://schemas.microsoft.com/office/powerpoint/2010/main" val="1754007490"/>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eader, big picture">
    <p:spTree>
      <p:nvGrpSpPr>
        <p:cNvPr id="1" name=""/>
        <p:cNvGrpSpPr/>
        <p:nvPr/>
      </p:nvGrpSpPr>
      <p:grpSpPr>
        <a:xfrm>
          <a:off x="0" y="0"/>
          <a:ext cx="0" cy="0"/>
          <a:chOff x="0" y="0"/>
          <a:chExt cx="0" cy="0"/>
        </a:xfrm>
      </p:grpSpPr>
      <p:sp>
        <p:nvSpPr>
          <p:cNvPr id="6" name="TextBox 5"/>
          <p:cNvSpPr txBox="1"/>
          <p:nvPr userDrawn="1"/>
        </p:nvSpPr>
        <p:spPr>
          <a:xfrm>
            <a:off x="3419499" y="2355726"/>
            <a:ext cx="2304629" cy="923312"/>
          </a:xfrm>
          <a:prstGeom prst="rect">
            <a:avLst/>
          </a:prstGeom>
          <a:solidFill>
            <a:schemeClr val="bg1"/>
          </a:solidFill>
        </p:spPr>
        <p:txBody>
          <a:bodyPr wrap="square" lIns="91422" tIns="45711" rIns="91422" bIns="45711" rtlCol="0">
            <a:spAutoFit/>
          </a:bodyPr>
          <a:lstStyle/>
          <a:p>
            <a:r>
              <a:rPr lang="en-GB" sz="900" kern="1200" dirty="0">
                <a:solidFill>
                  <a:schemeClr val="tx1"/>
                </a:solidFill>
                <a:effectLst/>
              </a:rPr>
              <a:t>Please do not use photos for which the EPO does not have copyright. If you need any images, please contact:</a:t>
            </a:r>
            <a:br>
              <a:rPr lang="en-GB" sz="900" kern="1200" dirty="0">
                <a:solidFill>
                  <a:schemeClr val="tx1"/>
                </a:solidFill>
                <a:effectLst/>
              </a:rPr>
            </a:br>
            <a:r>
              <a:rPr lang="en-GB" sz="900" u="sng" kern="1200" dirty="0">
                <a:solidFill>
                  <a:schemeClr val="tx1"/>
                </a:solidFill>
                <a:effectLst/>
                <a:hlinkClick r:id="rId2"/>
              </a:rPr>
              <a:t>graphic_design_munich@epo.org</a:t>
            </a:r>
            <a:br>
              <a:rPr lang="en-GB" sz="900" kern="1200" dirty="0">
                <a:solidFill>
                  <a:schemeClr val="tx1"/>
                </a:solidFill>
                <a:effectLst/>
              </a:rPr>
            </a:br>
            <a:r>
              <a:rPr lang="en-GB" sz="900" kern="1200" dirty="0">
                <a:solidFill>
                  <a:schemeClr val="tx1"/>
                </a:solidFill>
                <a:effectLst/>
              </a:rPr>
              <a:t>or </a:t>
            </a:r>
            <a:br>
              <a:rPr lang="en-GB" sz="900" kern="1200" dirty="0">
                <a:solidFill>
                  <a:schemeClr val="tx1"/>
                </a:solidFill>
                <a:effectLst/>
              </a:rPr>
            </a:br>
            <a:r>
              <a:rPr lang="en-GB" sz="900" u="sng" kern="1200" dirty="0">
                <a:solidFill>
                  <a:schemeClr val="tx1"/>
                </a:solidFill>
                <a:effectLst/>
                <a:hlinkClick r:id="rId3"/>
              </a:rPr>
              <a:t>graphic_design_the_hague@epo.org</a:t>
            </a:r>
            <a:endParaRPr lang="en-GB" sz="900" dirty="0">
              <a:solidFill>
                <a:schemeClr val="tx1"/>
              </a:solidFill>
            </a:endParaRPr>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7"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8" name="Straight Connector 7"/>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5" name="Picture Placeholder 4"/>
          <p:cNvSpPr>
            <a:spLocks noGrp="1"/>
          </p:cNvSpPr>
          <p:nvPr>
            <p:ph type="pic" sz="quarter" idx="20"/>
          </p:nvPr>
        </p:nvSpPr>
        <p:spPr>
          <a:xfrm>
            <a:off x="684000" y="990000"/>
            <a:ext cx="7848000" cy="3744000"/>
          </a:xfrm>
        </p:spPr>
        <p:txBody>
          <a:bodyPr/>
          <a:lstStyle/>
          <a:p>
            <a:r>
              <a:rPr lang="en-US"/>
              <a:t>Click icon to add picture</a:t>
            </a:r>
            <a:endParaRPr lang="de-DE" dirty="0"/>
          </a:p>
        </p:txBody>
      </p:sp>
    </p:spTree>
    <p:extLst>
      <p:ext uri="{BB962C8B-B14F-4D97-AF65-F5344CB8AC3E}">
        <p14:creationId xmlns:p14="http://schemas.microsoft.com/office/powerpoint/2010/main" val="472530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4" y="2180050"/>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12C90B2-8375-48AA-A054-4B3D384C690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859006388"/>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1538644"/>
            <a:ext cx="7846938" cy="2699375"/>
          </a:xfrm>
        </p:spPr>
        <p:txBody>
          <a:bodyPr lIns="0" tIns="0" rIns="0" bIns="0"/>
          <a:lstStyle>
            <a:lvl1pPr>
              <a:lnSpc>
                <a:spcPts val="2800"/>
              </a:lnSpc>
              <a:spcBef>
                <a:spcPts val="0"/>
              </a:spcBef>
              <a:defRPr sz="2000"/>
            </a:lvl1pPr>
          </a:lstStyle>
          <a:p>
            <a:r>
              <a:rPr lang="en-US"/>
              <a:t>Click icon to add table</a:t>
            </a:r>
            <a:endParaRPr lang="en-GB" dirty="0"/>
          </a:p>
        </p:txBody>
      </p:sp>
      <p:sp>
        <p:nvSpPr>
          <p:cNvPr id="13" name="Text Placeholder 31"/>
          <p:cNvSpPr>
            <a:spLocks noGrp="1"/>
          </p:cNvSpPr>
          <p:nvPr>
            <p:ph type="body" sz="quarter" idx="19" hasCustomPrompt="1"/>
          </p:nvPr>
        </p:nvSpPr>
        <p:spPr>
          <a:xfrm>
            <a:off x="647588" y="971775"/>
            <a:ext cx="7847237" cy="539875"/>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a:t>Table </a:t>
            </a:r>
            <a:r>
              <a:rPr lang="de-CH" dirty="0" err="1"/>
              <a:t>head</a:t>
            </a:r>
            <a:endParaRPr lang="de-CH"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6"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7" name="Straight Connector 6"/>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3149837184"/>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925200"/>
            <a:ext cx="7866000" cy="3805200"/>
          </a:xfrm>
        </p:spPr>
        <p:txBody>
          <a:bodyPr lIns="0" tIns="0" rIns="0" bIns="0"/>
          <a:lstStyle>
            <a:lvl1pPr>
              <a:lnSpc>
                <a:spcPts val="2800"/>
              </a:lnSpc>
              <a:spcBef>
                <a:spcPts val="0"/>
              </a:spcBef>
              <a:defRPr sz="2000">
                <a:solidFill>
                  <a:srgbClr val="404955"/>
                </a:solidFill>
              </a:defRPr>
            </a:lvl1pPr>
          </a:lstStyle>
          <a:p>
            <a:r>
              <a:rPr lang="en-US"/>
              <a:t>Click icon to add chart</a:t>
            </a:r>
            <a:endParaRPr lang="en-GB" dirty="0"/>
          </a:p>
        </p:txBody>
      </p:sp>
      <p:sp>
        <p:nvSpPr>
          <p:cNvPr id="2" name="Title 1"/>
          <p:cNvSpPr>
            <a:spLocks noGrp="1"/>
          </p:cNvSpPr>
          <p:nvPr>
            <p:ph type="title"/>
          </p:nvPr>
        </p:nvSpPr>
        <p:spPr/>
        <p:txBody>
          <a:bodyPr wrap="square"/>
          <a:lstStyle/>
          <a:p>
            <a:r>
              <a:rPr lang="en-US"/>
              <a:t>Click to edit Master title style</a:t>
            </a:r>
            <a:endParaRPr lang="de-DE" dirty="0"/>
          </a:p>
        </p:txBody>
      </p:sp>
      <p:sp>
        <p:nvSpPr>
          <p:cNvPr id="5"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6" name="Straight Connector 5"/>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3784340829"/>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cxnSp>
        <p:nvCxnSpPr>
          <p:cNvPr id="4" name="Straight Connector 3"/>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175363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lines titl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600" y="270000"/>
            <a:ext cx="7846638" cy="811924"/>
          </a:xfrm>
        </p:spPr>
        <p:txBody>
          <a:bodyPr/>
          <a:lstStyle>
            <a:lvl1pPr rtl="0">
              <a:defRPr sz="2399"/>
            </a:lvl1pPr>
          </a:lstStyle>
          <a:p>
            <a:pPr rtl="0"/>
            <a:r>
              <a:rPr lang="en-US" sz="2400" b="1" i="0" u="none" strike="noStrike" kern="1200" baseline="0" dirty="0">
                <a:solidFill>
                  <a:srgbClr val="404955"/>
                </a:solidFill>
                <a:latin typeface="Arial" panose="020B0604020202020204" pitchFamily="34" charset="0"/>
              </a:rPr>
              <a:t>Example content with a long headline that appears on two lines...</a:t>
            </a:r>
          </a:p>
        </p:txBody>
      </p:sp>
      <p:sp>
        <p:nvSpPr>
          <p:cNvPr id="3" name="Content Placeholder 9"/>
          <p:cNvSpPr>
            <a:spLocks noGrp="1"/>
          </p:cNvSpPr>
          <p:nvPr>
            <p:ph idx="1"/>
          </p:nvPr>
        </p:nvSpPr>
        <p:spPr>
          <a:xfrm>
            <a:off x="686176" y="1347990"/>
            <a:ext cx="7848000" cy="3384000"/>
          </a:xfrm>
        </p:spPr>
        <p:txBody>
          <a:bodyPr/>
          <a:lstStyle/>
          <a:p>
            <a:pPr marL="228600" lvl="0" indent="-228600">
              <a:tabLst>
                <a:tab pos="7800975" algn="r"/>
              </a:tabLst>
            </a:pPr>
            <a:r>
              <a:rPr lang="en-US"/>
              <a:t>Click to edit Master text styles</a:t>
            </a:r>
          </a:p>
          <a:p>
            <a:pPr marL="228600" lvl="1" indent="-228600">
              <a:tabLst>
                <a:tab pos="7800975" algn="r"/>
              </a:tabLst>
            </a:pPr>
            <a:r>
              <a:rPr lang="en-US"/>
              <a:t>Second level</a:t>
            </a:r>
          </a:p>
          <a:p>
            <a:pPr marL="228600" lvl="2" indent="-228600">
              <a:tabLst>
                <a:tab pos="7800975" algn="r"/>
              </a:tabLst>
            </a:pPr>
            <a:r>
              <a:rPr lang="en-US"/>
              <a:t>Third level</a:t>
            </a:r>
          </a:p>
          <a:p>
            <a:pPr marL="228600" lvl="3" indent="-228600">
              <a:tabLst>
                <a:tab pos="7800975" algn="r"/>
              </a:tabLst>
            </a:pPr>
            <a:r>
              <a:rPr lang="en-US"/>
              <a:t>Fourth level</a:t>
            </a:r>
          </a:p>
          <a:p>
            <a:pPr marL="228600" lvl="4" indent="-228600">
              <a:tabLst>
                <a:tab pos="7800975" algn="r"/>
              </a:tabLst>
            </a:pPr>
            <a:r>
              <a:rPr lang="en-US"/>
              <a:t>Fifth level</a:t>
            </a:r>
            <a:endParaRPr lang="en-US" dirty="0"/>
          </a:p>
        </p:txBody>
      </p:sp>
      <p:cxnSp>
        <p:nvCxnSpPr>
          <p:cNvPr id="5" name="Straight Connector 4"/>
          <p:cNvCxnSpPr/>
          <p:nvPr userDrawn="1"/>
        </p:nvCxnSpPr>
        <p:spPr>
          <a:xfrm>
            <a:off x="684465"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84464"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
        <p:nvSpPr>
          <p:cNvPr id="8" name="Slide Number Placeholder 8"/>
          <p:cNvSpPr>
            <a:spLocks noGrp="1"/>
          </p:cNvSpPr>
          <p:nvPr>
            <p:ph type="sldNum" sz="quarter" idx="4"/>
          </p:nvPr>
        </p:nvSpPr>
        <p:spPr>
          <a:xfrm>
            <a:off x="6398840" y="4954181"/>
            <a:ext cx="2133600" cy="162254"/>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val="6317088"/>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721" y="46386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800">
              <a:solidFill>
                <a:srgbClr val="4C575F"/>
              </a:solidFill>
            </a:endParaRPr>
          </a:p>
        </p:txBody>
      </p:sp>
      <p:sp>
        <p:nvSpPr>
          <p:cNvPr id="5" name="Coloredframe"/>
          <p:cNvSpPr>
            <a:spLocks noChangeArrowheads="1"/>
          </p:cNvSpPr>
          <p:nvPr/>
        </p:nvSpPr>
        <p:spPr bwMode="auto">
          <a:xfrm>
            <a:off x="1208096" y="38"/>
            <a:ext cx="7993062" cy="440531"/>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a:solidFill>
                <a:srgbClr val="4C575F"/>
              </a:solidFill>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 y="3"/>
            <a:ext cx="1166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69572"/>
            <a:ext cx="9144000" cy="107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944189"/>
            <a:ext cx="7485062" cy="1102519"/>
          </a:xfrm>
        </p:spPr>
        <p:txBody>
          <a:bodyPr anchor="t"/>
          <a:lstStyle>
            <a:lvl1pPr>
              <a:defRPr sz="3600"/>
            </a:lvl1pPr>
          </a:lstStyle>
          <a:p>
            <a:r>
              <a:rPr lang="de-DE"/>
              <a:t>Title</a:t>
            </a:r>
          </a:p>
        </p:txBody>
      </p:sp>
      <p:sp>
        <p:nvSpPr>
          <p:cNvPr id="4099" name="Rectangle 3"/>
          <p:cNvSpPr>
            <a:spLocks noGrp="1" noChangeArrowheads="1"/>
          </p:cNvSpPr>
          <p:nvPr>
            <p:ph type="subTitle" idx="1"/>
          </p:nvPr>
        </p:nvSpPr>
        <p:spPr>
          <a:xfrm>
            <a:off x="539750" y="3543300"/>
            <a:ext cx="3384550" cy="486966"/>
          </a:xfrm>
        </p:spPr>
        <p:txBody>
          <a:bodyPr/>
          <a:lstStyle>
            <a:lvl1pPr marL="0" indent="0">
              <a:buFontTx/>
              <a:buNone/>
              <a:defRPr sz="2000"/>
            </a:lvl1pPr>
          </a:lstStyle>
          <a:p>
            <a:r>
              <a:rPr lang="de-DE"/>
              <a:t>Author</a:t>
            </a:r>
          </a:p>
        </p:txBody>
      </p:sp>
      <p:sp>
        <p:nvSpPr>
          <p:cNvPr id="8" name="Rectangle 4"/>
          <p:cNvSpPr>
            <a:spLocks noGrp="1" noChangeArrowheads="1"/>
          </p:cNvSpPr>
          <p:nvPr>
            <p:ph type="dt" sz="half" idx="10"/>
          </p:nvPr>
        </p:nvSpPr>
        <p:spPr>
          <a:xfrm>
            <a:off x="457200" y="4683919"/>
            <a:ext cx="2133600" cy="357188"/>
          </a:xfrm>
        </p:spPr>
        <p:txBody>
          <a:bodyPr rIns="91440" anchor="t"/>
          <a:lstStyle>
            <a:lvl1pPr>
              <a:defRPr sz="1400"/>
            </a:lvl1pPr>
          </a:lstStyle>
          <a:p>
            <a:pPr>
              <a:defRPr/>
            </a:pPr>
            <a:endParaRPr lang="de-DE">
              <a:solidFill>
                <a:srgbClr val="4C575F"/>
              </a:solidFill>
            </a:endParaRPr>
          </a:p>
        </p:txBody>
      </p:sp>
      <p:sp>
        <p:nvSpPr>
          <p:cNvPr id="9"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de-DE" altLang="en-US">
              <a:solidFill>
                <a:srgbClr val="4C575F"/>
              </a:solidFill>
            </a:endParaRPr>
          </a:p>
        </p:txBody>
      </p:sp>
      <p:sp>
        <p:nvSpPr>
          <p:cNvPr id="10" name="Rectangle 6"/>
          <p:cNvSpPr>
            <a:spLocks noGrp="1" noChangeArrowheads="1"/>
          </p:cNvSpPr>
          <p:nvPr>
            <p:ph type="sldNum" sz="quarter" idx="12"/>
          </p:nvPr>
        </p:nvSpPr>
        <p:spPr>
          <a:xfrm>
            <a:off x="6553200" y="4683919"/>
            <a:ext cx="2133600" cy="357188"/>
          </a:xfrm>
        </p:spPr>
        <p:txBody>
          <a:bodyPr anchor="t"/>
          <a:lstStyle>
            <a:lvl1pPr>
              <a:defRPr sz="1400">
                <a:latin typeface="Arial" charset="0"/>
                <a:cs typeface="Arial" charset="0"/>
              </a:defRPr>
            </a:lvl1pPr>
          </a:lstStyle>
          <a:p>
            <a:pPr>
              <a:defRPr/>
            </a:pPr>
            <a:fld id="{F2CF509E-2801-41E5-A2B3-19CD0A38F207}"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2387511296"/>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8C32DB-3A97-4B26-972D-F321327D5BA2}"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4100429168"/>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50"/>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12C90B2-8375-48AA-A054-4B3D384C690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270571303"/>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76" y="897733"/>
            <a:ext cx="3762375"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64" y="897733"/>
            <a:ext cx="3763963"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BB6519-6A4F-45A0-8A2D-DB6704E315BF}"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76399577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4" y="1631159"/>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9"/>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8"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4BF8F76-0228-427E-9D12-083DBF7E998F}"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87853773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4"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D572B06-E44F-41FF-A945-15AC3E88631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71676490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76" y="897733"/>
            <a:ext cx="3762375" cy="36718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64" y="897733"/>
            <a:ext cx="3763963" cy="36718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BB6519-6A4F-45A0-8A2D-DB6704E315BF}"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645792039"/>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3"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E9E4249-851E-44AD-A89A-B5C8CC7E9843}"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22546189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678235-5B3C-4A9D-92FB-99450F6F4F3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45593411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4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1D9BD6B-E975-4A54-AF62-5318214F525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224648832"/>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CA0B58-8A2C-48F5-8B79-DAA9DAEF1B00}"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937243134"/>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42" y="303611"/>
            <a:ext cx="1922462" cy="426600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0" y="303611"/>
            <a:ext cx="5614988" cy="4266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A79271A-AB22-4AA1-8BA8-A2A9AA41B7C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532707766"/>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62"/>
            <a:ext cx="7689850" cy="478631"/>
          </a:xfrm>
        </p:spPr>
        <p:txBody>
          <a:bodyPr/>
          <a:lstStyle/>
          <a:p>
            <a:r>
              <a:rPr lang="en-US"/>
              <a:t>Click to edit Master title style</a:t>
            </a:r>
          </a:p>
        </p:txBody>
      </p:sp>
      <p:sp>
        <p:nvSpPr>
          <p:cNvPr id="3" name="Text Placeholder 2"/>
          <p:cNvSpPr>
            <a:spLocks noGrp="1"/>
          </p:cNvSpPr>
          <p:nvPr>
            <p:ph type="body" sz="half" idx="1"/>
          </p:nvPr>
        </p:nvSpPr>
        <p:spPr>
          <a:xfrm>
            <a:off x="755676" y="897733"/>
            <a:ext cx="3762375" cy="3671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64" y="897733"/>
            <a:ext cx="3763963" cy="3671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FE69BF-9B05-42F5-9547-567704A76CBC}"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4157224223"/>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62"/>
            <a:ext cx="7689850" cy="478631"/>
          </a:xfrm>
        </p:spPr>
        <p:txBody>
          <a:bodyPr/>
          <a:lstStyle/>
          <a:p>
            <a:r>
              <a:rPr lang="en-US"/>
              <a:t>Click to edit Master title style</a:t>
            </a:r>
          </a:p>
        </p:txBody>
      </p:sp>
      <p:sp>
        <p:nvSpPr>
          <p:cNvPr id="3" name="Table Placeholder 2"/>
          <p:cNvSpPr>
            <a:spLocks noGrp="1"/>
          </p:cNvSpPr>
          <p:nvPr>
            <p:ph type="tbl" idx="1"/>
          </p:nvPr>
        </p:nvSpPr>
        <p:spPr>
          <a:xfrm>
            <a:off x="755650" y="897733"/>
            <a:ext cx="7678738" cy="3671888"/>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3C0B6E7-F131-42C4-8687-DA73EADF0EE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351525883"/>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3611"/>
            <a:ext cx="7689850" cy="4266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ftr" sz="quarter" idx="10"/>
          </p:nvPr>
        </p:nvSpPr>
        <p:spPr/>
        <p:txBody>
          <a:bodyPr/>
          <a:lstStyle>
            <a:lvl1pPr>
              <a:defRPr/>
            </a:lvl1pPr>
          </a:lstStyle>
          <a:p>
            <a:pPr>
              <a:defRPr/>
            </a:pPr>
            <a:endParaRPr lang="de-DE" altLang="en-US">
              <a:solidFill>
                <a:srgbClr val="4C575F"/>
              </a:solidFill>
            </a:endParaRPr>
          </a:p>
        </p:txBody>
      </p:sp>
      <p:sp>
        <p:nvSpPr>
          <p:cNvPr id="4" name="Rectangle 6"/>
          <p:cNvSpPr>
            <a:spLocks noGrp="1" noChangeArrowheads="1"/>
          </p:cNvSpPr>
          <p:nvPr>
            <p:ph type="dt" sz="half" idx="11"/>
          </p:nvPr>
        </p:nvSpPr>
        <p:spPr/>
        <p:txBody>
          <a:bodyPr/>
          <a:lstStyle>
            <a:lvl1pPr>
              <a:defRPr/>
            </a:lvl1pPr>
          </a:lstStyle>
          <a:p>
            <a:pPr>
              <a:defRPr/>
            </a:pPr>
            <a:endParaRPr lang="de-DE">
              <a:solidFill>
                <a:srgbClr val="4C575F"/>
              </a:solidFill>
            </a:endParaRPr>
          </a:p>
        </p:txBody>
      </p:sp>
      <p:sp>
        <p:nvSpPr>
          <p:cNvPr id="5" name="Rectangle 7"/>
          <p:cNvSpPr>
            <a:spLocks noGrp="1" noChangeArrowheads="1"/>
          </p:cNvSpPr>
          <p:nvPr>
            <p:ph type="sldNum" sz="quarter" idx="12"/>
          </p:nvPr>
        </p:nvSpPr>
        <p:spPr/>
        <p:txBody>
          <a:bodyPr/>
          <a:lstStyle>
            <a:lvl1pPr>
              <a:defRPr/>
            </a:lvl1pPr>
          </a:lstStyle>
          <a:p>
            <a:pPr>
              <a:defRPr/>
            </a:pPr>
            <a:fld id="{C549533B-2CFA-4794-8569-9743357D294E}" type="slidenum">
              <a:rPr lang="de-DE">
                <a:solidFill>
                  <a:srgbClr val="4C575F"/>
                </a:solidFill>
              </a:rPr>
              <a:pPr>
                <a:defRPr/>
              </a:pPr>
              <a:t>‹#›</a:t>
            </a:fld>
            <a:r>
              <a:rPr lang="de-DE">
                <a:solidFill>
                  <a:srgbClr val="4C575F"/>
                </a:solidFill>
              </a:rPr>
              <a:t>/15</a:t>
            </a:r>
          </a:p>
        </p:txBody>
      </p:sp>
    </p:spTree>
    <p:extLst>
      <p:ext uri="{BB962C8B-B14F-4D97-AF65-F5344CB8AC3E}">
        <p14:creationId xmlns:p14="http://schemas.microsoft.com/office/powerpoint/2010/main" val="3389292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a:xfrm>
            <a:off x="647962" y="404908"/>
            <a:ext cx="7846637" cy="404906"/>
          </a:xfrm>
        </p:spPr>
        <p:txBody>
          <a:bodyPr>
            <a:noAutofit/>
          </a:bodyPr>
          <a:lstStyle>
            <a:lvl1pPr marL="0" indent="0">
              <a:lnSpc>
                <a:spcPct val="100000"/>
              </a:lnSpc>
              <a:buNone/>
              <a:defRPr sz="2400" b="1" spc="0" baseline="0">
                <a:solidFill>
                  <a:srgbClr val="3B464D"/>
                </a:solidFill>
              </a:defRPr>
            </a:lvl1pPr>
          </a:lstStyle>
          <a:p>
            <a:pPr lvl="0"/>
            <a:r>
              <a:rPr lang="en-US"/>
              <a:t>Click to edit Master text styles</a:t>
            </a:r>
          </a:p>
        </p:txBody>
      </p:sp>
      <p:sp>
        <p:nvSpPr>
          <p:cNvPr id="20" name="Text Placeholder 19"/>
          <p:cNvSpPr>
            <a:spLocks noGrp="1"/>
          </p:cNvSpPr>
          <p:nvPr>
            <p:ph type="body" sz="quarter" idx="17"/>
          </p:nvPr>
        </p:nvSpPr>
        <p:spPr>
          <a:xfrm>
            <a:off x="658671" y="996017"/>
            <a:ext cx="7846637" cy="3572239"/>
          </a:xfrm>
        </p:spPr>
        <p:txBody>
          <a:bodyPr>
            <a:noAutofit/>
          </a:bodyPr>
          <a:lstStyle>
            <a:lvl1pPr>
              <a:lnSpc>
                <a:spcPts val="2800"/>
              </a:lnSpc>
              <a:spcBef>
                <a:spcPts val="0"/>
              </a:spcBef>
              <a:defRPr sz="1800" baseline="0"/>
            </a:lvl1pPr>
            <a:lvl2pPr>
              <a:lnSpc>
                <a:spcPts val="2800"/>
              </a:lnSpc>
              <a:spcBef>
                <a:spcPts val="0"/>
              </a:spcBef>
              <a:defRPr sz="1800" baseline="0"/>
            </a:lvl2pPr>
            <a:lvl3pPr>
              <a:lnSpc>
                <a:spcPts val="2800"/>
              </a:lnSpc>
              <a:spcBef>
                <a:spcPts val="0"/>
              </a:spcBef>
              <a:defRPr sz="1800" baseline="0"/>
            </a:lvl3pPr>
            <a:lvl4pPr>
              <a:lnSpc>
                <a:spcPts val="2800"/>
              </a:lnSpc>
              <a:spcBef>
                <a:spcPts val="0"/>
              </a:spcBef>
              <a:defRPr sz="1800" baseline="0"/>
            </a:lvl4pPr>
            <a:lvl5pPr>
              <a:lnSpc>
                <a:spcPts val="2800"/>
              </a:lnSpc>
              <a:spcBef>
                <a:spcPts val="0"/>
              </a:spcBef>
              <a:defRPr sz="1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8"/>
          </p:nvPr>
        </p:nvSpPr>
        <p:spPr>
          <a:xfrm>
            <a:off x="6694493" y="4939904"/>
            <a:ext cx="1800225" cy="161925"/>
          </a:xfrm>
          <a:prstGeom prst="rect">
            <a:avLst/>
          </a:prstGeom>
        </p:spPr>
        <p:txBody>
          <a:bodyPr wrap="none" lIns="0" tIns="0" rIns="0" bIns="0" anchor="t" anchorCtr="0"/>
          <a:lstStyle>
            <a:lvl1pPr algn="r" fontAlgn="auto">
              <a:spcBef>
                <a:spcPts val="0"/>
              </a:spcBef>
              <a:spcAft>
                <a:spcPts val="0"/>
              </a:spcAft>
              <a:defRPr sz="900">
                <a:solidFill>
                  <a:srgbClr val="3B464D"/>
                </a:solidFill>
                <a:latin typeface="Arial"/>
                <a:cs typeface="+mn-cs"/>
              </a:defRPr>
            </a:lvl1pPr>
          </a:lstStyle>
          <a:p>
            <a:pPr>
              <a:defRPr/>
            </a:pPr>
            <a:fld id="{EA73AA7B-3C61-4C3E-9B1D-768C8F26274B}" type="slidenum">
              <a:rPr lang="en-GB"/>
              <a:pPr>
                <a:defRPr/>
              </a:pPr>
              <a:t>‹#›</a:t>
            </a:fld>
            <a:endParaRPr lang="en-GB"/>
          </a:p>
        </p:txBody>
      </p:sp>
    </p:spTree>
    <p:extLst>
      <p:ext uri="{BB962C8B-B14F-4D97-AF65-F5344CB8AC3E}">
        <p14:creationId xmlns:p14="http://schemas.microsoft.com/office/powerpoint/2010/main" val="2973938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94"/>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600" y="2458802"/>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pic>
        <p:nvPicPr>
          <p:cNvPr id="16" name="Bild 8" descr="EPO_Internship_3441.tif"/>
          <p:cNvPicPr>
            <a:picLocks noChangeAspect="1"/>
          </p:cNvPicPr>
          <p:nvPr/>
        </p:nvPicPr>
        <p:blipFill rotWithShape="1">
          <a:blip r:embed="rId3" cstate="print">
            <a:extLst>
              <a:ext uri="{28A0092B-C50C-407E-A947-70E740481C1C}">
                <a14:useLocalDpi xmlns:a14="http://schemas.microsoft.com/office/drawing/2010/main" val="0"/>
              </a:ext>
            </a:extLst>
          </a:blip>
          <a:srcRect l="20115" t="9791" r="2845"/>
          <a:stretch/>
        </p:blipFill>
        <p:spPr>
          <a:xfrm>
            <a:off x="1800821" y="3219488"/>
            <a:ext cx="1917700" cy="1497013"/>
          </a:xfrm>
          <a:prstGeom prst="rect">
            <a:avLst/>
          </a:prstGeom>
        </p:spPr>
      </p:pic>
      <p:pic>
        <p:nvPicPr>
          <p:cNvPr id="17" name="Bild 16" descr="epo16_Langer-0428.jpg"/>
          <p:cNvPicPr>
            <a:picLocks noChangeAspect="1"/>
          </p:cNvPicPr>
          <p:nvPr/>
        </p:nvPicPr>
        <p:blipFill rotWithShape="1">
          <a:blip r:embed="rId4" cstate="print">
            <a:extLst>
              <a:ext uri="{28A0092B-C50C-407E-A947-70E740481C1C}">
                <a14:useLocalDpi xmlns:a14="http://schemas.microsoft.com/office/drawing/2010/main" val="0"/>
              </a:ext>
            </a:extLst>
          </a:blip>
          <a:srcRect l="19220"/>
          <a:stretch/>
        </p:blipFill>
        <p:spPr>
          <a:xfrm>
            <a:off x="5511819" y="3219488"/>
            <a:ext cx="1814513" cy="1497013"/>
          </a:xfrm>
          <a:prstGeom prst="rect">
            <a:avLst/>
          </a:prstGeom>
        </p:spPr>
      </p:pic>
      <p:pic>
        <p:nvPicPr>
          <p:cNvPr id="18" name="Bild 11" descr="4R5B3832 neu.jpg"/>
          <p:cNvPicPr>
            <a:picLocks noChangeAspect="1"/>
          </p:cNvPicPr>
          <p:nvPr/>
        </p:nvPicPr>
        <p:blipFill rotWithShape="1">
          <a:blip r:embed="rId5" cstate="print">
            <a:extLst>
              <a:ext uri="{28A0092B-C50C-407E-A947-70E740481C1C}">
                <a14:useLocalDpi xmlns:a14="http://schemas.microsoft.com/office/drawing/2010/main" val="0"/>
              </a:ext>
            </a:extLst>
          </a:blip>
          <a:srcRect l="32118" t="15519" r="31403" b="39180"/>
          <a:stretch/>
        </p:blipFill>
        <p:spPr>
          <a:xfrm>
            <a:off x="11" y="3219488"/>
            <a:ext cx="1808163" cy="1497013"/>
          </a:xfrm>
          <a:prstGeom prst="rect">
            <a:avLst/>
          </a:prstGeom>
        </p:spPr>
      </p:pic>
      <p:pic>
        <p:nvPicPr>
          <p:cNvPr id="22" name="Bild 12" descr="ThinkstockPhotos-178506276-3.jpg"/>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rcRect l="-2" t="1049" r="20463"/>
          <a:stretch/>
        </p:blipFill>
        <p:spPr>
          <a:xfrm>
            <a:off x="3706817" y="3219488"/>
            <a:ext cx="1804987" cy="1497013"/>
          </a:xfrm>
          <a:prstGeom prst="rect">
            <a:avLst/>
          </a:prstGeom>
        </p:spPr>
      </p:pic>
      <p:pic>
        <p:nvPicPr>
          <p:cNvPr id="23" name="Bild 6" descr="epo15_van't Veer-0187 neu.jpg"/>
          <p:cNvPicPr>
            <a:picLocks noChangeAspect="1"/>
          </p:cNvPicPr>
          <p:nvPr/>
        </p:nvPicPr>
        <p:blipFill rotWithShape="1">
          <a:blip r:embed="rId8" cstate="print">
            <a:extLst>
              <a:ext uri="{28A0092B-C50C-407E-A947-70E740481C1C}">
                <a14:useLocalDpi xmlns:a14="http://schemas.microsoft.com/office/drawing/2010/main" val="0"/>
              </a:ext>
            </a:extLst>
          </a:blip>
          <a:srcRect r="18572" b="55306"/>
          <a:stretch/>
        </p:blipFill>
        <p:spPr>
          <a:xfrm>
            <a:off x="7326321" y="3219488"/>
            <a:ext cx="1817687" cy="1497013"/>
          </a:xfrm>
          <a:prstGeom prst="rect">
            <a:avLst/>
          </a:prstGeom>
        </p:spPr>
      </p:pic>
    </p:spTree>
    <p:extLst>
      <p:ext uri="{BB962C8B-B14F-4D97-AF65-F5344CB8AC3E}">
        <p14:creationId xmlns:p14="http://schemas.microsoft.com/office/powerpoint/2010/main" val="201265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4" y="1631159"/>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66" y="1631159"/>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8"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4BF8F76-0228-427E-9D12-083DBF7E998F}"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940844864"/>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49" y="46386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800">
              <a:solidFill>
                <a:srgbClr val="4C575F"/>
              </a:solidFill>
            </a:endParaRPr>
          </a:p>
        </p:txBody>
      </p:sp>
      <p:sp>
        <p:nvSpPr>
          <p:cNvPr id="5" name="Coloredframe"/>
          <p:cNvSpPr>
            <a:spLocks noChangeArrowheads="1"/>
          </p:cNvSpPr>
          <p:nvPr/>
        </p:nvSpPr>
        <p:spPr bwMode="auto">
          <a:xfrm>
            <a:off x="1208096" y="2"/>
            <a:ext cx="7993062" cy="440531"/>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a:solidFill>
                <a:srgbClr val="4C575F"/>
              </a:solidFill>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 y="3"/>
            <a:ext cx="1166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69572"/>
            <a:ext cx="9144000" cy="107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944182"/>
            <a:ext cx="7485062" cy="1102519"/>
          </a:xfrm>
        </p:spPr>
        <p:txBody>
          <a:bodyPr anchor="t"/>
          <a:lstStyle>
            <a:lvl1pPr>
              <a:defRPr sz="3600"/>
            </a:lvl1pPr>
          </a:lstStyle>
          <a:p>
            <a:r>
              <a:rPr lang="de-DE"/>
              <a:t>Title</a:t>
            </a:r>
          </a:p>
        </p:txBody>
      </p:sp>
      <p:sp>
        <p:nvSpPr>
          <p:cNvPr id="4099" name="Rectangle 3"/>
          <p:cNvSpPr>
            <a:spLocks noGrp="1" noChangeArrowheads="1"/>
          </p:cNvSpPr>
          <p:nvPr>
            <p:ph type="subTitle" idx="1"/>
          </p:nvPr>
        </p:nvSpPr>
        <p:spPr>
          <a:xfrm>
            <a:off x="539750" y="3543300"/>
            <a:ext cx="3384550" cy="486966"/>
          </a:xfrm>
        </p:spPr>
        <p:txBody>
          <a:bodyPr/>
          <a:lstStyle>
            <a:lvl1pPr marL="0" indent="0">
              <a:buFontTx/>
              <a:buNone/>
              <a:defRPr sz="2000"/>
            </a:lvl1pPr>
          </a:lstStyle>
          <a:p>
            <a:r>
              <a:rPr lang="de-DE"/>
              <a:t>Author</a:t>
            </a:r>
          </a:p>
        </p:txBody>
      </p:sp>
      <p:sp>
        <p:nvSpPr>
          <p:cNvPr id="8" name="Rectangle 4"/>
          <p:cNvSpPr>
            <a:spLocks noGrp="1" noChangeArrowheads="1"/>
          </p:cNvSpPr>
          <p:nvPr>
            <p:ph type="dt" sz="half" idx="10"/>
          </p:nvPr>
        </p:nvSpPr>
        <p:spPr>
          <a:xfrm>
            <a:off x="457200" y="4683919"/>
            <a:ext cx="2133600" cy="357188"/>
          </a:xfrm>
        </p:spPr>
        <p:txBody>
          <a:bodyPr rIns="91440" anchor="t"/>
          <a:lstStyle>
            <a:lvl1pPr>
              <a:defRPr sz="1400"/>
            </a:lvl1pPr>
          </a:lstStyle>
          <a:p>
            <a:pPr>
              <a:defRPr/>
            </a:pPr>
            <a:endParaRPr lang="de-DE">
              <a:solidFill>
                <a:srgbClr val="4C575F"/>
              </a:solidFill>
            </a:endParaRPr>
          </a:p>
        </p:txBody>
      </p:sp>
      <p:sp>
        <p:nvSpPr>
          <p:cNvPr id="9" name="Rectangle 5"/>
          <p:cNvSpPr>
            <a:spLocks noGrp="1" noChangeArrowheads="1"/>
          </p:cNvSpPr>
          <p:nvPr>
            <p:ph type="ftr" sz="quarter" idx="11"/>
          </p:nvPr>
        </p:nvSpPr>
        <p:spPr>
          <a:xfrm>
            <a:off x="3124200" y="4683919"/>
            <a:ext cx="2895600" cy="357188"/>
          </a:xfrm>
        </p:spPr>
        <p:txBody>
          <a:bodyPr/>
          <a:lstStyle>
            <a:lvl1pPr>
              <a:defRPr/>
            </a:lvl1pPr>
          </a:lstStyle>
          <a:p>
            <a:pPr>
              <a:defRPr/>
            </a:pPr>
            <a:endParaRPr lang="de-DE" altLang="en-US">
              <a:solidFill>
                <a:srgbClr val="4C575F"/>
              </a:solidFill>
            </a:endParaRPr>
          </a:p>
        </p:txBody>
      </p:sp>
      <p:sp>
        <p:nvSpPr>
          <p:cNvPr id="10" name="Rectangle 6"/>
          <p:cNvSpPr>
            <a:spLocks noGrp="1" noChangeArrowheads="1"/>
          </p:cNvSpPr>
          <p:nvPr>
            <p:ph type="sldNum" sz="quarter" idx="12"/>
          </p:nvPr>
        </p:nvSpPr>
        <p:spPr>
          <a:xfrm>
            <a:off x="6553200" y="4683919"/>
            <a:ext cx="2133600" cy="357188"/>
          </a:xfrm>
        </p:spPr>
        <p:txBody>
          <a:bodyPr anchor="t"/>
          <a:lstStyle>
            <a:lvl1pPr>
              <a:defRPr sz="1400">
                <a:latin typeface="Arial" charset="0"/>
                <a:cs typeface="Arial" charset="0"/>
              </a:defRPr>
            </a:lvl1pPr>
          </a:lstStyle>
          <a:p>
            <a:pPr>
              <a:defRPr/>
            </a:pPr>
            <a:fld id="{F2CF509E-2801-41E5-A2B3-19CD0A38F207}" type="slidenum">
              <a:rPr lang="de-DE">
                <a:solidFill>
                  <a:srgbClr val="4C575F"/>
                </a:solidFill>
              </a:rPr>
              <a:pPr>
                <a:defRPr/>
              </a:pPr>
              <a:t>‹#›</a:t>
            </a:fld>
            <a:endParaRPr lang="de-DE">
              <a:solidFill>
                <a:srgbClr val="4C575F"/>
              </a:solidFill>
            </a:endParaRPr>
          </a:p>
        </p:txBody>
      </p:sp>
    </p:spTree>
    <p:extLst>
      <p:ext uri="{BB962C8B-B14F-4D97-AF65-F5344CB8AC3E}">
        <p14:creationId xmlns:p14="http://schemas.microsoft.com/office/powerpoint/2010/main" val="2023782830"/>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B8C32DB-3A97-4B26-972D-F321327D5BA2}"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290588529"/>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50"/>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12C90B2-8375-48AA-A054-4B3D384C690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65081008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61" y="897733"/>
            <a:ext cx="3762375"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44" y="897733"/>
            <a:ext cx="3763963"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DBB6519-6A4F-45A0-8A2D-DB6704E315BF}"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946652972"/>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4" y="1631159"/>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4"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1631159"/>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8"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4BF8F76-0228-427E-9D12-083DBF7E998F}"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18418375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4"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D572B06-E44F-41FF-A945-15AC3E88631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874521758"/>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3"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E9E4249-851E-44AD-A89A-B5C8CC7E9843}"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71514924"/>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678235-5B3C-4A9D-92FB-99450F6F4F3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83538684"/>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1D9BD6B-E975-4A54-AF62-5318214F525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891267890"/>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CA0B58-8A2C-48F5-8B79-DAA9DAEF1B00}"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55217530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4"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D572B06-E44F-41FF-A945-15AC3E88631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718665009"/>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42" y="303611"/>
            <a:ext cx="1922462" cy="426600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0" y="303611"/>
            <a:ext cx="5614988" cy="4266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A79271A-AB22-4AA1-8BA8-A2A9AA41B7C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936593731"/>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26"/>
            <a:ext cx="7689850" cy="478631"/>
          </a:xfrm>
        </p:spPr>
        <p:txBody>
          <a:bodyPr/>
          <a:lstStyle/>
          <a:p>
            <a:r>
              <a:rPr lang="en-US"/>
              <a:t>Click to edit Master title style</a:t>
            </a:r>
          </a:p>
        </p:txBody>
      </p:sp>
      <p:sp>
        <p:nvSpPr>
          <p:cNvPr id="3" name="Text Placeholder 2"/>
          <p:cNvSpPr>
            <a:spLocks noGrp="1"/>
          </p:cNvSpPr>
          <p:nvPr>
            <p:ph type="body" sz="half" idx="1"/>
          </p:nvPr>
        </p:nvSpPr>
        <p:spPr>
          <a:xfrm>
            <a:off x="755661" y="897733"/>
            <a:ext cx="3762375" cy="3671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0444" y="897733"/>
            <a:ext cx="3763963" cy="3671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FE69BF-9B05-42F5-9547-567704A76CBC}"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750399975"/>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26"/>
            <a:ext cx="7689850" cy="478631"/>
          </a:xfrm>
        </p:spPr>
        <p:txBody>
          <a:bodyPr/>
          <a:lstStyle/>
          <a:p>
            <a:r>
              <a:rPr lang="en-US"/>
              <a:t>Click to edit Master title style</a:t>
            </a:r>
          </a:p>
        </p:txBody>
      </p:sp>
      <p:sp>
        <p:nvSpPr>
          <p:cNvPr id="3" name="Table Placeholder 2"/>
          <p:cNvSpPr>
            <a:spLocks noGrp="1"/>
          </p:cNvSpPr>
          <p:nvPr>
            <p:ph type="tbl" idx="1"/>
          </p:nvPr>
        </p:nvSpPr>
        <p:spPr>
          <a:xfrm>
            <a:off x="755650" y="897733"/>
            <a:ext cx="7678738" cy="3671888"/>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5"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3C0B6E7-F131-42C4-8687-DA73EADF0EE9}"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478145581"/>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8210"/>
            <a:ext cx="3048000" cy="20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25" y="2818210"/>
            <a:ext cx="3049588" cy="20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2818210"/>
            <a:ext cx="3048000" cy="20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X:\EPO+B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 y="2"/>
            <a:ext cx="9142413"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2"/>
          <p:cNvSpPr>
            <a:spLocks noGrp="1"/>
          </p:cNvSpPr>
          <p:nvPr>
            <p:ph type="body" sz="quarter" idx="13"/>
          </p:nvPr>
        </p:nvSpPr>
        <p:spPr>
          <a:xfrm>
            <a:off x="971831" y="4939857"/>
            <a:ext cx="2519562" cy="161963"/>
          </a:xfrm>
        </p:spPr>
        <p:txBody>
          <a:bodyPr wrap="none" lIns="0" tIns="0" rIns="0" bIns="0">
            <a:noAutofit/>
          </a:bodyPr>
          <a:lstStyle>
            <a:lvl1pPr marL="0" indent="0" algn="l">
              <a:buNone/>
              <a:defRPr sz="900" b="0" spc="0">
                <a:solidFill>
                  <a:srgbClr val="3B464D"/>
                </a:solidFill>
              </a:defRPr>
            </a:lvl1pPr>
          </a:lstStyle>
          <a:p>
            <a:pPr lvl="0"/>
            <a:r>
              <a:rPr lang="en-US"/>
              <a:t>Click to edit Master text styles</a:t>
            </a:r>
          </a:p>
        </p:txBody>
      </p:sp>
      <p:sp>
        <p:nvSpPr>
          <p:cNvPr id="17" name="Text Placeholder 12"/>
          <p:cNvSpPr>
            <a:spLocks noGrp="1"/>
          </p:cNvSpPr>
          <p:nvPr>
            <p:ph type="body" sz="quarter" idx="14"/>
          </p:nvPr>
        </p:nvSpPr>
        <p:spPr>
          <a:xfrm>
            <a:off x="7198750" y="4939857"/>
            <a:ext cx="1334168" cy="161963"/>
          </a:xfrm>
        </p:spPr>
        <p:txBody>
          <a:bodyPr wrap="none" lIns="0" tIns="0" rIns="0" bIns="0">
            <a:noAutofit/>
          </a:bodyPr>
          <a:lstStyle>
            <a:lvl1pPr marL="0" indent="0" algn="r">
              <a:buNone/>
              <a:defRPr sz="900" b="0" spc="0" baseline="0">
                <a:solidFill>
                  <a:srgbClr val="3B464D"/>
                </a:solidFill>
              </a:defRPr>
            </a:lvl1pPr>
          </a:lstStyle>
          <a:p>
            <a:pPr lvl="0"/>
            <a:r>
              <a:rPr lang="en-US"/>
              <a:t>Click to edit Master text styles</a:t>
            </a:r>
          </a:p>
        </p:txBody>
      </p:sp>
      <p:sp>
        <p:nvSpPr>
          <p:cNvPr id="18" name="Text Placeholder 12"/>
          <p:cNvSpPr>
            <a:spLocks noGrp="1"/>
          </p:cNvSpPr>
          <p:nvPr>
            <p:ph type="body" sz="quarter" idx="15"/>
          </p:nvPr>
        </p:nvSpPr>
        <p:spPr>
          <a:xfrm>
            <a:off x="3599375" y="4939857"/>
            <a:ext cx="2879500" cy="161963"/>
          </a:xfrm>
        </p:spPr>
        <p:txBody>
          <a:bodyPr wrap="none" lIns="0" tIns="0" rIns="0" bIns="0">
            <a:noAutofit/>
          </a:bodyPr>
          <a:lstStyle>
            <a:lvl1pPr marL="0" indent="0" algn="l">
              <a:buNone/>
              <a:defRPr sz="900" b="0" spc="0" baseline="0">
                <a:solidFill>
                  <a:srgbClr val="3B464D"/>
                </a:solidFill>
              </a:defRPr>
            </a:lvl1pPr>
          </a:lstStyle>
          <a:p>
            <a:pPr lvl="0"/>
            <a:r>
              <a:rPr lang="en-US"/>
              <a:t>Click to edit Master text styles</a:t>
            </a:r>
          </a:p>
        </p:txBody>
      </p:sp>
      <p:sp>
        <p:nvSpPr>
          <p:cNvPr id="12" name="Title 1"/>
          <p:cNvSpPr>
            <a:spLocks noGrp="1"/>
          </p:cNvSpPr>
          <p:nvPr>
            <p:ph type="ctrTitle"/>
          </p:nvPr>
        </p:nvSpPr>
        <p:spPr>
          <a:xfrm>
            <a:off x="971831" y="1350877"/>
            <a:ext cx="7198750" cy="425243"/>
          </a:xfrm>
        </p:spPr>
        <p:txBody>
          <a:bodyPr lIns="0" tIns="0" rIns="0" bIns="0" anchor="b">
            <a:noAutofit/>
          </a:bodyPr>
          <a:lstStyle>
            <a:lvl1pPr>
              <a:defRPr baseline="0"/>
            </a:lvl1pPr>
          </a:lstStyle>
          <a:p>
            <a:r>
              <a:rPr lang="en-US"/>
              <a:t>Click to edit Master title style</a:t>
            </a:r>
            <a:endParaRPr lang="en-GB" dirty="0"/>
          </a:p>
        </p:txBody>
      </p:sp>
      <p:sp>
        <p:nvSpPr>
          <p:cNvPr id="13" name="Subtitle 2"/>
          <p:cNvSpPr>
            <a:spLocks noGrp="1"/>
          </p:cNvSpPr>
          <p:nvPr>
            <p:ph type="subTitle" idx="1"/>
          </p:nvPr>
        </p:nvSpPr>
        <p:spPr>
          <a:xfrm>
            <a:off x="971831" y="1775991"/>
            <a:ext cx="7198750" cy="325378"/>
          </a:xfrm>
        </p:spPr>
        <p:txBody>
          <a:bodyPr lIns="0" tIns="0" rIns="0" bIns="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944936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3611"/>
            <a:ext cx="7689850" cy="4266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ftr" sz="quarter" idx="10"/>
          </p:nvPr>
        </p:nvSpPr>
        <p:spPr/>
        <p:txBody>
          <a:bodyPr/>
          <a:lstStyle>
            <a:lvl1pPr>
              <a:defRPr/>
            </a:lvl1pPr>
          </a:lstStyle>
          <a:p>
            <a:pPr>
              <a:defRPr/>
            </a:pPr>
            <a:endParaRPr lang="de-DE" altLang="en-US">
              <a:solidFill>
                <a:srgbClr val="4C575F"/>
              </a:solidFill>
            </a:endParaRPr>
          </a:p>
        </p:txBody>
      </p:sp>
      <p:sp>
        <p:nvSpPr>
          <p:cNvPr id="4" name="Rectangle 6"/>
          <p:cNvSpPr>
            <a:spLocks noGrp="1" noChangeArrowheads="1"/>
          </p:cNvSpPr>
          <p:nvPr>
            <p:ph type="dt" sz="half" idx="11"/>
          </p:nvPr>
        </p:nvSpPr>
        <p:spPr/>
        <p:txBody>
          <a:bodyPr/>
          <a:lstStyle>
            <a:lvl1pPr>
              <a:defRPr/>
            </a:lvl1pPr>
          </a:lstStyle>
          <a:p>
            <a:pPr>
              <a:defRPr/>
            </a:pPr>
            <a:endParaRPr lang="de-DE">
              <a:solidFill>
                <a:srgbClr val="4C575F"/>
              </a:solidFill>
            </a:endParaRPr>
          </a:p>
        </p:txBody>
      </p:sp>
      <p:sp>
        <p:nvSpPr>
          <p:cNvPr id="5" name="Rectangle 7"/>
          <p:cNvSpPr>
            <a:spLocks noGrp="1" noChangeArrowheads="1"/>
          </p:cNvSpPr>
          <p:nvPr>
            <p:ph type="sldNum" sz="quarter" idx="12"/>
          </p:nvPr>
        </p:nvSpPr>
        <p:spPr/>
        <p:txBody>
          <a:bodyPr/>
          <a:lstStyle>
            <a:lvl1pPr>
              <a:defRPr/>
            </a:lvl1pPr>
          </a:lstStyle>
          <a:p>
            <a:pPr>
              <a:defRPr/>
            </a:pPr>
            <a:fld id="{C549533B-2CFA-4794-8569-9743357D294E}" type="slidenum">
              <a:rPr lang="de-DE">
                <a:solidFill>
                  <a:srgbClr val="4C575F"/>
                </a:solidFill>
              </a:rPr>
              <a:pPr>
                <a:defRPr/>
              </a:pPr>
              <a:t>‹#›</a:t>
            </a:fld>
            <a:r>
              <a:rPr lang="de-DE">
                <a:solidFill>
                  <a:srgbClr val="4C575F"/>
                </a:solidFill>
              </a:rPr>
              <a:t>/15</a:t>
            </a:r>
          </a:p>
        </p:txBody>
      </p:sp>
    </p:spTree>
    <p:extLst>
      <p:ext uri="{BB962C8B-B14F-4D97-AF65-F5344CB8AC3E}">
        <p14:creationId xmlns:p14="http://schemas.microsoft.com/office/powerpoint/2010/main" val="234085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91" y="404908"/>
            <a:ext cx="7846637" cy="404906"/>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47891" y="971776"/>
            <a:ext cx="7846637" cy="3572239"/>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p:nvCxnSpPr>
        <p:spPr>
          <a:xfrm>
            <a:off x="647891"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41" y="4939857"/>
            <a:ext cx="1799687" cy="161963"/>
          </a:xfrm>
        </p:spPr>
        <p:txBody>
          <a:bodyPr wrap="none" lIns="0" tIns="0" rIns="0" bIns="0" anchor="t" anchorCtr="0"/>
          <a:lstStyle>
            <a:lvl1pPr>
              <a:defRPr sz="900">
                <a:solidFill>
                  <a:srgbClr val="3B464D"/>
                </a:solidFill>
              </a:defRPr>
            </a:lvl1pPr>
          </a:lstStyle>
          <a:p>
            <a:fld id="{8409F237-647D-4043-A662-FB0EE558CA83}" type="slidenum">
              <a:rPr lang="en-GB" smtClean="0"/>
              <a:pPr/>
              <a:t>‹#›</a:t>
            </a:fld>
            <a:endParaRPr lang="en-GB"/>
          </a:p>
        </p:txBody>
      </p:sp>
      <p:sp>
        <p:nvSpPr>
          <p:cNvPr id="2" name="TextBox 1"/>
          <p:cNvSpPr txBox="1"/>
          <p:nvPr/>
        </p:nvSpPr>
        <p:spPr>
          <a:xfrm>
            <a:off x="647888" y="4944643"/>
            <a:ext cx="1551467" cy="171793"/>
          </a:xfrm>
          <a:prstGeom prst="rect">
            <a:avLst/>
          </a:prstGeom>
          <a:noFill/>
        </p:spPr>
        <p:txBody>
          <a:bodyPr wrap="square" lIns="0" tIns="0" rIns="0" bIns="0" rtlCol="0">
            <a:noAutofit/>
          </a:bodyPr>
          <a:lstStyle/>
          <a:p>
            <a:pPr defTabSz="914217">
              <a:defRPr/>
            </a:pPr>
            <a:r>
              <a:rPr lang="de-CH" sz="900" dirty="0">
                <a:solidFill>
                  <a:srgbClr val="3B464D"/>
                </a:solidFill>
                <a:cs typeface="Arial" pitchFamily="34" charset="0"/>
              </a:rPr>
              <a:t>European Patent Office</a:t>
            </a:r>
            <a:endParaRPr lang="en-GB" sz="900" dirty="0">
              <a:solidFill>
                <a:srgbClr val="3B464D"/>
              </a:solidFill>
              <a:cs typeface="Arial" pitchFamily="34" charset="0"/>
            </a:endParaRPr>
          </a:p>
        </p:txBody>
      </p:sp>
    </p:spTree>
    <p:extLst>
      <p:ext uri="{BB962C8B-B14F-4D97-AF65-F5344CB8AC3E}">
        <p14:creationId xmlns:p14="http://schemas.microsoft.com/office/powerpoint/2010/main" val="32084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3"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E9E4249-851E-44AD-A89A-B5C8CC7E9843}"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349224241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0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de-DE" altLang="en-US">
              <a:solidFill>
                <a:srgbClr val="4C575F"/>
              </a:solidFill>
            </a:endParaRPr>
          </a:p>
        </p:txBody>
      </p:sp>
      <p:sp>
        <p:nvSpPr>
          <p:cNvPr id="6" name="Rectangle 6"/>
          <p:cNvSpPr>
            <a:spLocks noGrp="1" noChangeArrowheads="1"/>
          </p:cNvSpPr>
          <p:nvPr>
            <p:ph type="dt" sz="half" idx="11"/>
          </p:nvPr>
        </p:nvSpPr>
        <p:spPr>
          <a:ln/>
        </p:spPr>
        <p:txBody>
          <a:bodyPr/>
          <a:lstStyle>
            <a:lvl1pPr>
              <a:defRPr/>
            </a:lvl1pPr>
          </a:lstStyle>
          <a:p>
            <a:pPr>
              <a:defRPr/>
            </a:pPr>
            <a:endParaRPr lang="de-DE">
              <a:solidFill>
                <a:srgbClr val="4C575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678235-5B3C-4A9D-92FB-99450F6F4F3D}"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26197959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2.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3.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4893469"/>
            <a:ext cx="2895600"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lgn="ctr" fontAlgn="base">
              <a:spcBef>
                <a:spcPct val="0"/>
              </a:spcBef>
              <a:spcAft>
                <a:spcPct val="0"/>
              </a:spcAft>
              <a:defRPr/>
            </a:pPr>
            <a:endParaRPr lang="de-DE" altLang="en-US">
              <a:solidFill>
                <a:srgbClr val="4C575F"/>
              </a:solidFill>
              <a:cs typeface="Arial" pitchFamily="34" charset="0"/>
            </a:endParaRPr>
          </a:p>
        </p:txBody>
      </p:sp>
      <p:sp>
        <p:nvSpPr>
          <p:cNvPr id="2051" name="Rectangle 3"/>
          <p:cNvSpPr>
            <a:spLocks noChangeArrowheads="1"/>
          </p:cNvSpPr>
          <p:nvPr/>
        </p:nvSpPr>
        <p:spPr bwMode="auto">
          <a:xfrm>
            <a:off x="0" y="4893487"/>
            <a:ext cx="9144000" cy="250031"/>
          </a:xfrm>
          <a:prstGeom prst="rect">
            <a:avLst/>
          </a:prstGeom>
          <a:solidFill>
            <a:srgbClr val="DDDDDD"/>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500">
              <a:solidFill>
                <a:srgbClr val="4C575F"/>
              </a:solidFill>
            </a:endParaRPr>
          </a:p>
        </p:txBody>
      </p:sp>
      <p:sp>
        <p:nvSpPr>
          <p:cNvPr id="1028" name="Rectangle 4"/>
          <p:cNvSpPr>
            <a:spLocks noGrp="1" noChangeArrowheads="1"/>
          </p:cNvSpPr>
          <p:nvPr>
            <p:ph type="title"/>
          </p:nvPr>
        </p:nvSpPr>
        <p:spPr bwMode="auto">
          <a:xfrm>
            <a:off x="755650" y="303643"/>
            <a:ext cx="76898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Title</a:t>
            </a:r>
          </a:p>
        </p:txBody>
      </p:sp>
      <p:sp>
        <p:nvSpPr>
          <p:cNvPr id="1029" name="Rectangle 5"/>
          <p:cNvSpPr>
            <a:spLocks noGrp="1" noChangeArrowheads="1"/>
          </p:cNvSpPr>
          <p:nvPr>
            <p:ph type="body" idx="1"/>
          </p:nvPr>
        </p:nvSpPr>
        <p:spPr bwMode="auto">
          <a:xfrm>
            <a:off x="755650" y="897733"/>
            <a:ext cx="76787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3078" name="Rectangle 6"/>
          <p:cNvSpPr>
            <a:spLocks noGrp="1" noChangeArrowheads="1"/>
          </p:cNvSpPr>
          <p:nvPr>
            <p:ph type="dt" sz="half" idx="2"/>
          </p:nvPr>
        </p:nvSpPr>
        <p:spPr bwMode="auto">
          <a:xfrm>
            <a:off x="7308855" y="4938713"/>
            <a:ext cx="1150938" cy="155973"/>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l">
              <a:defRPr sz="900">
                <a:latin typeface="Arial" charset="0"/>
                <a:cs typeface="Arial" charset="0"/>
              </a:defRPr>
            </a:lvl1pPr>
          </a:lstStyle>
          <a:p>
            <a:pPr fontAlgn="base">
              <a:spcBef>
                <a:spcPct val="0"/>
              </a:spcBef>
              <a:spcAft>
                <a:spcPct val="0"/>
              </a:spcAft>
              <a:defRPr/>
            </a:pPr>
            <a:endParaRPr lang="de-DE">
              <a:solidFill>
                <a:srgbClr val="4C575F"/>
              </a:solidFill>
            </a:endParaRPr>
          </a:p>
        </p:txBody>
      </p:sp>
      <p:sp>
        <p:nvSpPr>
          <p:cNvPr id="3079" name="Rectangle 7"/>
          <p:cNvSpPr>
            <a:spLocks noGrp="1" noChangeArrowheads="1"/>
          </p:cNvSpPr>
          <p:nvPr>
            <p:ph type="sldNum" sz="quarter" idx="4"/>
          </p:nvPr>
        </p:nvSpPr>
        <p:spPr bwMode="auto">
          <a:xfrm>
            <a:off x="8172450" y="4938713"/>
            <a:ext cx="755650" cy="16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pPr fontAlgn="base">
              <a:spcBef>
                <a:spcPct val="0"/>
              </a:spcBef>
              <a:spcAft>
                <a:spcPct val="0"/>
              </a:spcAft>
              <a:defRPr/>
            </a:pPr>
            <a:fld id="{46726C74-546A-46BB-85FC-43ED4D07ECE9}" type="slidenum">
              <a:rPr lang="de-DE" altLang="en-US">
                <a:solidFill>
                  <a:srgbClr val="4C575F"/>
                </a:solidFill>
                <a:cs typeface="Arial" pitchFamily="34" charset="0"/>
              </a:rPr>
              <a:pPr fontAlgn="base">
                <a:spcBef>
                  <a:spcPct val="0"/>
                </a:spcBef>
                <a:spcAft>
                  <a:spcPct val="0"/>
                </a:spcAft>
                <a:defRPr/>
              </a:pPr>
              <a:t>‹#›</a:t>
            </a:fld>
            <a:endParaRPr lang="de-DE" altLang="en-US">
              <a:solidFill>
                <a:srgbClr val="4C575F"/>
              </a:solidFill>
              <a:cs typeface="Arial" pitchFamily="34" charset="0"/>
            </a:endParaRPr>
          </a:p>
        </p:txBody>
      </p:sp>
      <p:sp>
        <p:nvSpPr>
          <p:cNvPr id="2056" name="Rectangle 8"/>
          <p:cNvSpPr>
            <a:spLocks noChangeArrowheads="1"/>
          </p:cNvSpPr>
          <p:nvPr/>
        </p:nvSpPr>
        <p:spPr bwMode="auto">
          <a:xfrm>
            <a:off x="816014" y="283389"/>
            <a:ext cx="8342313" cy="13097"/>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500">
              <a:solidFill>
                <a:srgbClr val="4C575F"/>
              </a:solidFill>
            </a:endParaRPr>
          </a:p>
        </p:txBody>
      </p:sp>
      <p:pic>
        <p:nvPicPr>
          <p:cNvPr id="1033" name="Picture 9" descr="EPO_rgb_300dpi"/>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20" y="16"/>
            <a:ext cx="7921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3336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8"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2" r:id="rId16"/>
    <p:sldLayoutId id="2147483693" r:id="rId17"/>
    <p:sldLayoutId id="2147483694" r:id="rId18"/>
    <p:sldLayoutId id="2147483695" r:id="rId19"/>
    <p:sldLayoutId id="2147483696" r:id="rId20"/>
    <p:sldLayoutId id="2147483697" r:id="rId21"/>
    <p:sldLayoutId id="2147483717" r:id="rId22"/>
    <p:sldLayoutId id="2147483669" r:id="rId23"/>
    <p:sldLayoutId id="2147483652" r:id="rId24"/>
    <p:sldLayoutId id="2147483653" r:id="rId25"/>
    <p:sldLayoutId id="2147483664" r:id="rId26"/>
    <p:sldLayoutId id="2147483663" r:id="rId27"/>
    <p:sldLayoutId id="2147483670" r:id="rId28"/>
    <p:sldLayoutId id="2147483655" r:id="rId29"/>
    <p:sldLayoutId id="2147483656" r:id="rId30"/>
    <p:sldLayoutId id="2147483673" r:id="rId31"/>
    <p:sldLayoutId id="2147483672"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Lst>
  <p:transition spd="slow"/>
  <p:hf sldNum="0" hdr="0" ftr="0" dt="0"/>
  <p:txStyles>
    <p:titleStyle>
      <a:lvl1pPr algn="l" rtl="0" eaLnBrk="0" fontAlgn="base" hangingPunct="0">
        <a:spcBef>
          <a:spcPct val="0"/>
        </a:spcBef>
        <a:spcAft>
          <a:spcPct val="0"/>
        </a:spcAft>
        <a:defRPr sz="1800" b="1">
          <a:solidFill>
            <a:srgbClr val="404B56"/>
          </a:solidFill>
          <a:latin typeface="+mj-lt"/>
          <a:ea typeface="+mj-ea"/>
          <a:cs typeface="+mj-cs"/>
        </a:defRPr>
      </a:lvl1pPr>
      <a:lvl2pPr algn="l" rtl="0" eaLnBrk="0" fontAlgn="base" hangingPunct="0">
        <a:spcBef>
          <a:spcPct val="0"/>
        </a:spcBef>
        <a:spcAft>
          <a:spcPct val="0"/>
        </a:spcAft>
        <a:defRPr sz="1800" b="1">
          <a:solidFill>
            <a:srgbClr val="404B56"/>
          </a:solidFill>
          <a:latin typeface="Arial" charset="0"/>
        </a:defRPr>
      </a:lvl2pPr>
      <a:lvl3pPr algn="l" rtl="0" eaLnBrk="0" fontAlgn="base" hangingPunct="0">
        <a:spcBef>
          <a:spcPct val="0"/>
        </a:spcBef>
        <a:spcAft>
          <a:spcPct val="0"/>
        </a:spcAft>
        <a:defRPr sz="1800" b="1">
          <a:solidFill>
            <a:srgbClr val="404B56"/>
          </a:solidFill>
          <a:latin typeface="Arial" charset="0"/>
        </a:defRPr>
      </a:lvl3pPr>
      <a:lvl4pPr algn="l" rtl="0" eaLnBrk="0" fontAlgn="base" hangingPunct="0">
        <a:spcBef>
          <a:spcPct val="0"/>
        </a:spcBef>
        <a:spcAft>
          <a:spcPct val="0"/>
        </a:spcAft>
        <a:defRPr sz="1800" b="1">
          <a:solidFill>
            <a:srgbClr val="404B56"/>
          </a:solidFill>
          <a:latin typeface="Arial" charset="0"/>
        </a:defRPr>
      </a:lvl4pPr>
      <a:lvl5pPr algn="l" rtl="0" eaLnBrk="0" fontAlgn="base" hangingPunct="0">
        <a:spcBef>
          <a:spcPct val="0"/>
        </a:spcBef>
        <a:spcAft>
          <a:spcPct val="0"/>
        </a:spcAft>
        <a:defRPr sz="1800" b="1">
          <a:solidFill>
            <a:srgbClr val="404B56"/>
          </a:solidFill>
          <a:latin typeface="Arial" charset="0"/>
        </a:defRPr>
      </a:lvl5pPr>
      <a:lvl6pPr marL="342900" algn="l" rtl="0" fontAlgn="base">
        <a:spcBef>
          <a:spcPct val="0"/>
        </a:spcBef>
        <a:spcAft>
          <a:spcPct val="0"/>
        </a:spcAft>
        <a:defRPr sz="1800" b="1">
          <a:solidFill>
            <a:srgbClr val="404B56"/>
          </a:solidFill>
          <a:latin typeface="Arial" charset="0"/>
        </a:defRPr>
      </a:lvl6pPr>
      <a:lvl7pPr marL="685800" algn="l" rtl="0" fontAlgn="base">
        <a:spcBef>
          <a:spcPct val="0"/>
        </a:spcBef>
        <a:spcAft>
          <a:spcPct val="0"/>
        </a:spcAft>
        <a:defRPr sz="1800" b="1">
          <a:solidFill>
            <a:srgbClr val="404B56"/>
          </a:solidFill>
          <a:latin typeface="Arial" charset="0"/>
        </a:defRPr>
      </a:lvl7pPr>
      <a:lvl8pPr marL="1028700" algn="l" rtl="0" fontAlgn="base">
        <a:spcBef>
          <a:spcPct val="0"/>
        </a:spcBef>
        <a:spcAft>
          <a:spcPct val="0"/>
        </a:spcAft>
        <a:defRPr sz="1800" b="1">
          <a:solidFill>
            <a:srgbClr val="404B56"/>
          </a:solidFill>
          <a:latin typeface="Arial" charset="0"/>
        </a:defRPr>
      </a:lvl8pPr>
      <a:lvl9pPr marL="1371600" algn="l" rtl="0" fontAlgn="base">
        <a:spcBef>
          <a:spcPct val="0"/>
        </a:spcBef>
        <a:spcAft>
          <a:spcPct val="0"/>
        </a:spcAft>
        <a:defRPr sz="1800" b="1">
          <a:solidFill>
            <a:srgbClr val="404B56"/>
          </a:solidFill>
          <a:latin typeface="Arial" charset="0"/>
        </a:defRPr>
      </a:lvl9pPr>
    </p:titleStyle>
    <p:bodyStyle>
      <a:lvl1pPr marL="257175" indent="-257175" algn="l" rtl="0" eaLnBrk="0" fontAlgn="base" hangingPunct="0">
        <a:spcBef>
          <a:spcPct val="20000"/>
        </a:spcBef>
        <a:spcAft>
          <a:spcPct val="0"/>
        </a:spcAft>
        <a:buChar char="•"/>
        <a:defRPr>
          <a:solidFill>
            <a:srgbClr val="404B56"/>
          </a:solidFill>
          <a:latin typeface="+mn-lt"/>
          <a:ea typeface="+mn-ea"/>
          <a:cs typeface="+mn-cs"/>
        </a:defRPr>
      </a:lvl1pPr>
      <a:lvl2pPr marL="557213" indent="-214313" algn="l" rtl="0" eaLnBrk="0" fontAlgn="base" hangingPunct="0">
        <a:spcBef>
          <a:spcPct val="20000"/>
        </a:spcBef>
        <a:spcAft>
          <a:spcPct val="0"/>
        </a:spcAft>
        <a:buChar char="–"/>
        <a:defRPr>
          <a:solidFill>
            <a:srgbClr val="404B56"/>
          </a:solidFill>
          <a:latin typeface="+mn-lt"/>
        </a:defRPr>
      </a:lvl2pPr>
      <a:lvl3pPr marL="857250" indent="-171450" algn="l" rtl="0" eaLnBrk="0" fontAlgn="base" hangingPunct="0">
        <a:spcBef>
          <a:spcPct val="20000"/>
        </a:spcBef>
        <a:spcAft>
          <a:spcPct val="0"/>
        </a:spcAft>
        <a:buChar char="•"/>
        <a:defRPr>
          <a:solidFill>
            <a:srgbClr val="404B56"/>
          </a:solidFill>
          <a:latin typeface="+mn-lt"/>
        </a:defRPr>
      </a:lvl3pPr>
      <a:lvl4pPr marL="1200150" indent="-171450" algn="l" rtl="0" eaLnBrk="0" fontAlgn="base" hangingPunct="0">
        <a:spcBef>
          <a:spcPct val="20000"/>
        </a:spcBef>
        <a:spcAft>
          <a:spcPct val="0"/>
        </a:spcAft>
        <a:buChar char="–"/>
        <a:defRPr>
          <a:solidFill>
            <a:srgbClr val="404B56"/>
          </a:solidFill>
          <a:latin typeface="+mn-lt"/>
        </a:defRPr>
      </a:lvl4pPr>
      <a:lvl5pPr marL="1543050" indent="-171450" algn="l" rtl="0" eaLnBrk="0" fontAlgn="base" hangingPunct="0">
        <a:spcBef>
          <a:spcPct val="20000"/>
        </a:spcBef>
        <a:spcAft>
          <a:spcPct val="0"/>
        </a:spcAft>
        <a:buChar char="»"/>
        <a:defRPr>
          <a:solidFill>
            <a:srgbClr val="404B56"/>
          </a:solidFill>
          <a:latin typeface="+mn-lt"/>
        </a:defRPr>
      </a:lvl5pPr>
      <a:lvl6pPr marL="1885950" indent="-171450" algn="l" rtl="0" fontAlgn="base">
        <a:spcBef>
          <a:spcPct val="20000"/>
        </a:spcBef>
        <a:spcAft>
          <a:spcPct val="0"/>
        </a:spcAft>
        <a:buChar char="»"/>
        <a:defRPr>
          <a:solidFill>
            <a:srgbClr val="404B56"/>
          </a:solidFill>
          <a:latin typeface="+mn-lt"/>
        </a:defRPr>
      </a:lvl6pPr>
      <a:lvl7pPr marL="2228850" indent="-171450" algn="l" rtl="0" fontAlgn="base">
        <a:spcBef>
          <a:spcPct val="20000"/>
        </a:spcBef>
        <a:spcAft>
          <a:spcPct val="0"/>
        </a:spcAft>
        <a:buChar char="»"/>
        <a:defRPr>
          <a:solidFill>
            <a:srgbClr val="404B56"/>
          </a:solidFill>
          <a:latin typeface="+mn-lt"/>
        </a:defRPr>
      </a:lvl7pPr>
      <a:lvl8pPr marL="2571750" indent="-171450" algn="l" rtl="0" fontAlgn="base">
        <a:spcBef>
          <a:spcPct val="20000"/>
        </a:spcBef>
        <a:spcAft>
          <a:spcPct val="0"/>
        </a:spcAft>
        <a:buChar char="»"/>
        <a:defRPr>
          <a:solidFill>
            <a:srgbClr val="404B56"/>
          </a:solidFill>
          <a:latin typeface="+mn-lt"/>
        </a:defRPr>
      </a:lvl8pPr>
      <a:lvl9pPr marL="2914650" indent="-171450" algn="l" rtl="0" fontAlgn="base">
        <a:spcBef>
          <a:spcPct val="20000"/>
        </a:spcBef>
        <a:spcAft>
          <a:spcPct val="0"/>
        </a:spcAft>
        <a:buChar char="»"/>
        <a:defRPr>
          <a:solidFill>
            <a:srgbClr val="404B5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4893469"/>
            <a:ext cx="2895600"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de-DE" altLang="en-US">
              <a:solidFill>
                <a:srgbClr val="4C575F"/>
              </a:solidFill>
              <a:cs typeface="Arial" pitchFamily="34" charset="0"/>
            </a:endParaRPr>
          </a:p>
        </p:txBody>
      </p:sp>
      <p:sp>
        <p:nvSpPr>
          <p:cNvPr id="2051" name="Rectangle 3"/>
          <p:cNvSpPr>
            <a:spLocks noChangeArrowheads="1"/>
          </p:cNvSpPr>
          <p:nvPr/>
        </p:nvSpPr>
        <p:spPr bwMode="auto">
          <a:xfrm>
            <a:off x="0" y="4893506"/>
            <a:ext cx="9144000" cy="250031"/>
          </a:xfrm>
          <a:prstGeom prst="rect">
            <a:avLst/>
          </a:prstGeom>
          <a:solidFill>
            <a:srgbClr val="DDDDDD"/>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a:solidFill>
                <a:srgbClr val="4C575F"/>
              </a:solidFill>
            </a:endParaRPr>
          </a:p>
        </p:txBody>
      </p:sp>
      <p:sp>
        <p:nvSpPr>
          <p:cNvPr id="1028" name="Rectangle 4"/>
          <p:cNvSpPr>
            <a:spLocks noGrp="1" noChangeArrowheads="1"/>
          </p:cNvSpPr>
          <p:nvPr>
            <p:ph type="title"/>
          </p:nvPr>
        </p:nvSpPr>
        <p:spPr bwMode="auto">
          <a:xfrm>
            <a:off x="755650" y="303662"/>
            <a:ext cx="76898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Title</a:t>
            </a:r>
          </a:p>
        </p:txBody>
      </p:sp>
      <p:sp>
        <p:nvSpPr>
          <p:cNvPr id="1029" name="Rectangle 5"/>
          <p:cNvSpPr>
            <a:spLocks noGrp="1" noChangeArrowheads="1"/>
          </p:cNvSpPr>
          <p:nvPr>
            <p:ph type="body" idx="1"/>
          </p:nvPr>
        </p:nvSpPr>
        <p:spPr bwMode="auto">
          <a:xfrm>
            <a:off x="755650" y="897733"/>
            <a:ext cx="76787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3078" name="Rectangle 6"/>
          <p:cNvSpPr>
            <a:spLocks noGrp="1" noChangeArrowheads="1"/>
          </p:cNvSpPr>
          <p:nvPr>
            <p:ph type="dt" sz="half" idx="2"/>
          </p:nvPr>
        </p:nvSpPr>
        <p:spPr bwMode="auto">
          <a:xfrm>
            <a:off x="7308855" y="4938713"/>
            <a:ext cx="1150938" cy="155973"/>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l">
              <a:defRPr sz="1200">
                <a:latin typeface="Arial" charset="0"/>
                <a:cs typeface="Arial" charset="0"/>
              </a:defRPr>
            </a:lvl1pPr>
          </a:lstStyle>
          <a:p>
            <a:pPr fontAlgn="base">
              <a:spcBef>
                <a:spcPct val="0"/>
              </a:spcBef>
              <a:spcAft>
                <a:spcPct val="0"/>
              </a:spcAft>
              <a:defRPr/>
            </a:pPr>
            <a:endParaRPr lang="de-DE">
              <a:solidFill>
                <a:srgbClr val="4C575F"/>
              </a:solidFill>
            </a:endParaRPr>
          </a:p>
        </p:txBody>
      </p:sp>
      <p:sp>
        <p:nvSpPr>
          <p:cNvPr id="3079" name="Rectangle 7"/>
          <p:cNvSpPr>
            <a:spLocks noGrp="1" noChangeArrowheads="1"/>
          </p:cNvSpPr>
          <p:nvPr>
            <p:ph type="sldNum" sz="quarter" idx="4"/>
          </p:nvPr>
        </p:nvSpPr>
        <p:spPr bwMode="auto">
          <a:xfrm>
            <a:off x="8172450" y="4938713"/>
            <a:ext cx="755650" cy="16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pPr fontAlgn="base">
              <a:spcBef>
                <a:spcPct val="0"/>
              </a:spcBef>
              <a:spcAft>
                <a:spcPct val="0"/>
              </a:spcAft>
              <a:defRPr/>
            </a:pPr>
            <a:fld id="{46726C74-546A-46BB-85FC-43ED4D07ECE9}" type="slidenum">
              <a:rPr lang="de-DE" altLang="en-US">
                <a:solidFill>
                  <a:srgbClr val="4C575F"/>
                </a:solidFill>
                <a:cs typeface="Arial" pitchFamily="34" charset="0"/>
              </a:rPr>
              <a:pPr fontAlgn="base">
                <a:spcBef>
                  <a:spcPct val="0"/>
                </a:spcBef>
                <a:spcAft>
                  <a:spcPct val="0"/>
                </a:spcAft>
                <a:defRPr/>
              </a:pPr>
              <a:t>‹#›</a:t>
            </a:fld>
            <a:endParaRPr lang="de-DE" altLang="en-US">
              <a:solidFill>
                <a:srgbClr val="4C575F"/>
              </a:solidFill>
              <a:cs typeface="Arial" pitchFamily="34" charset="0"/>
            </a:endParaRPr>
          </a:p>
        </p:txBody>
      </p:sp>
      <p:sp>
        <p:nvSpPr>
          <p:cNvPr id="2056" name="Rectangle 8"/>
          <p:cNvSpPr>
            <a:spLocks noChangeArrowheads="1"/>
          </p:cNvSpPr>
          <p:nvPr/>
        </p:nvSpPr>
        <p:spPr bwMode="auto">
          <a:xfrm>
            <a:off x="816014" y="283408"/>
            <a:ext cx="8342313" cy="13097"/>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a:solidFill>
                <a:srgbClr val="4C575F"/>
              </a:solidFill>
            </a:endParaRPr>
          </a:p>
        </p:txBody>
      </p:sp>
      <p:pic>
        <p:nvPicPr>
          <p:cNvPr id="1033" name="Picture 9" descr="EPO_rgb_300dp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 y="16"/>
            <a:ext cx="7921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3360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spd="slow"/>
  <p:hf sldNum="0" hdr="0" ft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4893469"/>
            <a:ext cx="2895600" cy="147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de-DE" altLang="en-US">
              <a:solidFill>
                <a:srgbClr val="4C575F"/>
              </a:solidFill>
              <a:cs typeface="Arial" pitchFamily="34" charset="0"/>
            </a:endParaRPr>
          </a:p>
        </p:txBody>
      </p:sp>
      <p:sp>
        <p:nvSpPr>
          <p:cNvPr id="2051" name="Rectangle 3"/>
          <p:cNvSpPr>
            <a:spLocks noChangeArrowheads="1"/>
          </p:cNvSpPr>
          <p:nvPr/>
        </p:nvSpPr>
        <p:spPr bwMode="auto">
          <a:xfrm>
            <a:off x="0" y="4893470"/>
            <a:ext cx="9144000" cy="250031"/>
          </a:xfrm>
          <a:prstGeom prst="rect">
            <a:avLst/>
          </a:prstGeom>
          <a:solidFill>
            <a:srgbClr val="DDDDDD"/>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a:solidFill>
                <a:srgbClr val="4C575F"/>
              </a:solidFill>
            </a:endParaRPr>
          </a:p>
        </p:txBody>
      </p:sp>
      <p:sp>
        <p:nvSpPr>
          <p:cNvPr id="1028" name="Rectangle 4"/>
          <p:cNvSpPr>
            <a:spLocks noGrp="1" noChangeArrowheads="1"/>
          </p:cNvSpPr>
          <p:nvPr>
            <p:ph type="title"/>
          </p:nvPr>
        </p:nvSpPr>
        <p:spPr bwMode="auto">
          <a:xfrm>
            <a:off x="755650" y="303626"/>
            <a:ext cx="76898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Title</a:t>
            </a:r>
          </a:p>
        </p:txBody>
      </p:sp>
      <p:sp>
        <p:nvSpPr>
          <p:cNvPr id="1029" name="Rectangle 5"/>
          <p:cNvSpPr>
            <a:spLocks noGrp="1" noChangeArrowheads="1"/>
          </p:cNvSpPr>
          <p:nvPr>
            <p:ph type="body" idx="1"/>
          </p:nvPr>
        </p:nvSpPr>
        <p:spPr bwMode="auto">
          <a:xfrm>
            <a:off x="755650" y="897733"/>
            <a:ext cx="767873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3078" name="Rectangle 6"/>
          <p:cNvSpPr>
            <a:spLocks noGrp="1" noChangeArrowheads="1"/>
          </p:cNvSpPr>
          <p:nvPr>
            <p:ph type="dt" sz="half" idx="2"/>
          </p:nvPr>
        </p:nvSpPr>
        <p:spPr bwMode="auto">
          <a:xfrm>
            <a:off x="7308855" y="4938713"/>
            <a:ext cx="1150938" cy="155973"/>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l">
              <a:defRPr sz="1200">
                <a:latin typeface="Arial" charset="0"/>
                <a:cs typeface="Arial" charset="0"/>
              </a:defRPr>
            </a:lvl1pPr>
          </a:lstStyle>
          <a:p>
            <a:pPr fontAlgn="base">
              <a:spcBef>
                <a:spcPct val="0"/>
              </a:spcBef>
              <a:spcAft>
                <a:spcPct val="0"/>
              </a:spcAft>
              <a:defRPr/>
            </a:pPr>
            <a:endParaRPr lang="de-DE">
              <a:solidFill>
                <a:srgbClr val="4C575F"/>
              </a:solidFill>
            </a:endParaRPr>
          </a:p>
        </p:txBody>
      </p:sp>
      <p:sp>
        <p:nvSpPr>
          <p:cNvPr id="3079" name="Rectangle 7"/>
          <p:cNvSpPr>
            <a:spLocks noGrp="1" noChangeArrowheads="1"/>
          </p:cNvSpPr>
          <p:nvPr>
            <p:ph type="sldNum" sz="quarter" idx="4"/>
          </p:nvPr>
        </p:nvSpPr>
        <p:spPr bwMode="auto">
          <a:xfrm>
            <a:off x="8172450" y="4938713"/>
            <a:ext cx="755650" cy="16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vl1pPr>
          </a:lstStyle>
          <a:p>
            <a:pPr fontAlgn="base">
              <a:spcBef>
                <a:spcPct val="0"/>
              </a:spcBef>
              <a:spcAft>
                <a:spcPct val="0"/>
              </a:spcAft>
              <a:defRPr/>
            </a:pPr>
            <a:fld id="{46726C74-546A-46BB-85FC-43ED4D07ECE9}" type="slidenum">
              <a:rPr lang="de-DE" altLang="en-US">
                <a:solidFill>
                  <a:srgbClr val="4C575F"/>
                </a:solidFill>
                <a:cs typeface="Arial" pitchFamily="34" charset="0"/>
              </a:rPr>
              <a:pPr fontAlgn="base">
                <a:spcBef>
                  <a:spcPct val="0"/>
                </a:spcBef>
                <a:spcAft>
                  <a:spcPct val="0"/>
                </a:spcAft>
                <a:defRPr/>
              </a:pPr>
              <a:t>‹#›</a:t>
            </a:fld>
            <a:endParaRPr lang="de-DE" altLang="en-US">
              <a:solidFill>
                <a:srgbClr val="4C575F"/>
              </a:solidFill>
              <a:cs typeface="Arial" pitchFamily="34" charset="0"/>
            </a:endParaRPr>
          </a:p>
        </p:txBody>
      </p:sp>
      <p:sp>
        <p:nvSpPr>
          <p:cNvPr id="2056" name="Rectangle 8"/>
          <p:cNvSpPr>
            <a:spLocks noChangeArrowheads="1"/>
          </p:cNvSpPr>
          <p:nvPr/>
        </p:nvSpPr>
        <p:spPr bwMode="auto">
          <a:xfrm>
            <a:off x="815994" y="283372"/>
            <a:ext cx="8342313" cy="13097"/>
          </a:xfrm>
          <a:prstGeom prst="rect">
            <a:avLst/>
          </a:prstGeom>
          <a:solidFill>
            <a:srgbClr val="C031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a:solidFill>
                <a:srgbClr val="4C575F"/>
              </a:solidFill>
            </a:endParaRPr>
          </a:p>
        </p:txBody>
      </p:sp>
      <p:pic>
        <p:nvPicPr>
          <p:cNvPr id="1033" name="Picture 9" descr="EPO_rgb_300dp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 y="16"/>
            <a:ext cx="7921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9792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ransition spd="slow"/>
  <p:hf sldNum="0" hdr="0" ft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mailto:serviceline@epo.org" TargetMode="External"/><Relationship Id="rId2" Type="http://schemas.openxmlformats.org/officeDocument/2006/relationships/hyperlink" Target="https://www.epo.org/service-support/holiday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Platform Formalities Officers 2022</a:t>
            </a:r>
          </a:p>
        </p:txBody>
      </p:sp>
      <p:sp>
        <p:nvSpPr>
          <p:cNvPr id="3" name="Subtitle 2"/>
          <p:cNvSpPr>
            <a:spLocks noGrp="1"/>
          </p:cNvSpPr>
          <p:nvPr>
            <p:ph type="subTitle" idx="1"/>
          </p:nvPr>
        </p:nvSpPr>
        <p:spPr/>
        <p:txBody>
          <a:bodyPr/>
          <a:lstStyle/>
          <a:p>
            <a:r>
              <a:rPr lang="en-GB" dirty="0"/>
              <a:t>Unitary Patent and recent and upcoming changes - EPO</a:t>
            </a:r>
          </a:p>
        </p:txBody>
      </p:sp>
      <p:sp>
        <p:nvSpPr>
          <p:cNvPr id="4" name="Text Placeholder 3"/>
          <p:cNvSpPr>
            <a:spLocks noGrp="1"/>
          </p:cNvSpPr>
          <p:nvPr>
            <p:ph type="body" sz="quarter" idx="13"/>
          </p:nvPr>
        </p:nvSpPr>
        <p:spPr>
          <a:xfrm>
            <a:off x="975600" y="4927500"/>
            <a:ext cx="2520000" cy="216000"/>
          </a:xfrm>
        </p:spPr>
        <p:txBody>
          <a:bodyPr wrap="square"/>
          <a:lstStyle/>
          <a:p>
            <a:r>
              <a:rPr lang="en-GB" dirty="0"/>
              <a:t>Christina ten Hövel</a:t>
            </a:r>
          </a:p>
        </p:txBody>
      </p:sp>
      <p:sp>
        <p:nvSpPr>
          <p:cNvPr id="5" name="Text Placeholder 4"/>
          <p:cNvSpPr>
            <a:spLocks noGrp="1"/>
          </p:cNvSpPr>
          <p:nvPr>
            <p:ph type="body" sz="quarter" idx="14"/>
          </p:nvPr>
        </p:nvSpPr>
        <p:spPr>
          <a:xfrm>
            <a:off x="7197600" y="4918083"/>
            <a:ext cx="1334400" cy="216000"/>
          </a:xfrm>
        </p:spPr>
        <p:txBody>
          <a:bodyPr wrap="square"/>
          <a:lstStyle/>
          <a:p>
            <a:r>
              <a:rPr lang="en-GB" dirty="0"/>
              <a:t>21 April 2022</a:t>
            </a:r>
          </a:p>
        </p:txBody>
      </p:sp>
      <p:sp>
        <p:nvSpPr>
          <p:cNvPr id="6" name="Text Placeholder 5"/>
          <p:cNvSpPr>
            <a:spLocks noGrp="1"/>
          </p:cNvSpPr>
          <p:nvPr>
            <p:ph type="body" sz="quarter" idx="15"/>
          </p:nvPr>
        </p:nvSpPr>
        <p:spPr>
          <a:xfrm>
            <a:off x="3610374" y="4918083"/>
            <a:ext cx="2880000" cy="216000"/>
          </a:xfrm>
        </p:spPr>
        <p:txBody>
          <a:bodyPr wrap="square"/>
          <a:lstStyle/>
          <a:p>
            <a:r>
              <a:rPr lang="en-GB" dirty="0"/>
              <a:t>Key Account Manager/ PA expert Dir.1.5.1.2</a:t>
            </a:r>
          </a:p>
        </p:txBody>
      </p:sp>
    </p:spTree>
    <p:extLst>
      <p:ext uri="{BB962C8B-B14F-4D97-AF65-F5344CB8AC3E}">
        <p14:creationId xmlns:p14="http://schemas.microsoft.com/office/powerpoint/2010/main" val="234069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20688" y="363537"/>
            <a:ext cx="8316912" cy="479425"/>
          </a:xfrm>
        </p:spPr>
        <p:txBody>
          <a:bodyPr/>
          <a:lstStyle/>
          <a:p>
            <a:pPr eaLnBrk="1" hangingPunct="1"/>
            <a:r>
              <a:rPr lang="en-GB" altLang="en-US" sz="2000" dirty="0"/>
              <a:t>Tasks and responsibilities of the EPO</a:t>
            </a:r>
          </a:p>
        </p:txBody>
      </p:sp>
      <p:sp>
        <p:nvSpPr>
          <p:cNvPr id="12291" name="Rectangle 3"/>
          <p:cNvSpPr>
            <a:spLocks noGrp="1" noChangeArrowheads="1"/>
          </p:cNvSpPr>
          <p:nvPr>
            <p:ph type="body" idx="4294967295"/>
          </p:nvPr>
        </p:nvSpPr>
        <p:spPr>
          <a:xfrm>
            <a:off x="1465263" y="868363"/>
            <a:ext cx="7678737" cy="3671887"/>
          </a:xfrm>
        </p:spPr>
        <p:txBody>
          <a:bodyPr/>
          <a:lstStyle/>
          <a:p>
            <a:pPr eaLnBrk="1" hangingPunct="1"/>
            <a:endParaRPr lang="en-GB" altLang="en-US" sz="1600"/>
          </a:p>
          <a:p>
            <a:pPr eaLnBrk="1" hangingPunct="1"/>
            <a:endParaRPr lang="en-GB" altLang="en-US"/>
          </a:p>
        </p:txBody>
      </p:sp>
      <p:sp>
        <p:nvSpPr>
          <p:cNvPr id="12292" name="Rectangle 5"/>
          <p:cNvSpPr>
            <a:spLocks noChangeArrowheads="1"/>
          </p:cNvSpPr>
          <p:nvPr/>
        </p:nvSpPr>
        <p:spPr bwMode="auto">
          <a:xfrm>
            <a:off x="739775" y="867968"/>
            <a:ext cx="7678738"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itchFamily="2" charset="2"/>
              <a:buChar char="§"/>
              <a:defRPr>
                <a:solidFill>
                  <a:srgbClr val="404B56"/>
                </a:solidFill>
                <a:latin typeface="Arial" charset="0"/>
              </a:defRPr>
            </a:lvl1pPr>
            <a:lvl2pPr marL="742950" indent="425450" eaLnBrk="0" hangingPunct="0">
              <a:spcBef>
                <a:spcPct val="20000"/>
              </a:spcBef>
              <a:buChar char="–"/>
              <a:defRPr>
                <a:solidFill>
                  <a:srgbClr val="404B56"/>
                </a:solidFill>
                <a:latin typeface="Arial" charset="0"/>
              </a:defRPr>
            </a:lvl2pPr>
            <a:lvl3pPr marL="2025650" indent="-228600" eaLnBrk="0" hangingPunct="0">
              <a:spcBef>
                <a:spcPct val="20000"/>
              </a:spcBef>
              <a:buChar char="•"/>
              <a:defRPr>
                <a:solidFill>
                  <a:srgbClr val="404B56"/>
                </a:solidFill>
                <a:latin typeface="Arial" charset="0"/>
              </a:defRPr>
            </a:lvl3pPr>
            <a:lvl4pPr marL="2433638" indent="-228600" eaLnBrk="0" hangingPunct="0">
              <a:spcBef>
                <a:spcPct val="20000"/>
              </a:spcBef>
              <a:buChar char="–"/>
              <a:defRPr>
                <a:solidFill>
                  <a:srgbClr val="404B56"/>
                </a:solidFill>
                <a:latin typeface="Arial" charset="0"/>
              </a:defRPr>
            </a:lvl4pPr>
            <a:lvl5pPr marL="2841625" indent="-228600" eaLnBrk="0" hangingPunct="0">
              <a:spcBef>
                <a:spcPct val="20000"/>
              </a:spcBef>
              <a:buChar char="»"/>
              <a:defRPr>
                <a:solidFill>
                  <a:srgbClr val="404B56"/>
                </a:solidFill>
                <a:latin typeface="Arial" charset="0"/>
              </a:defRPr>
            </a:lvl5pPr>
            <a:lvl6pPr marL="3298825" indent="-228600" eaLnBrk="0" fontAlgn="base" hangingPunct="0">
              <a:spcBef>
                <a:spcPct val="20000"/>
              </a:spcBef>
              <a:spcAft>
                <a:spcPct val="0"/>
              </a:spcAft>
              <a:buChar char="»"/>
              <a:defRPr>
                <a:solidFill>
                  <a:srgbClr val="404B56"/>
                </a:solidFill>
                <a:latin typeface="Arial" charset="0"/>
              </a:defRPr>
            </a:lvl6pPr>
            <a:lvl7pPr marL="3756025" indent="-228600" eaLnBrk="0" fontAlgn="base" hangingPunct="0">
              <a:spcBef>
                <a:spcPct val="20000"/>
              </a:spcBef>
              <a:spcAft>
                <a:spcPct val="0"/>
              </a:spcAft>
              <a:buChar char="»"/>
              <a:defRPr>
                <a:solidFill>
                  <a:srgbClr val="404B56"/>
                </a:solidFill>
                <a:latin typeface="Arial" charset="0"/>
              </a:defRPr>
            </a:lvl7pPr>
            <a:lvl8pPr marL="4213225" indent="-228600" eaLnBrk="0" fontAlgn="base" hangingPunct="0">
              <a:spcBef>
                <a:spcPct val="20000"/>
              </a:spcBef>
              <a:spcAft>
                <a:spcPct val="0"/>
              </a:spcAft>
              <a:buChar char="»"/>
              <a:defRPr>
                <a:solidFill>
                  <a:srgbClr val="404B56"/>
                </a:solidFill>
                <a:latin typeface="Arial" charset="0"/>
              </a:defRPr>
            </a:lvl8pPr>
            <a:lvl9pPr marL="4670425" indent="-228600" eaLnBrk="0" fontAlgn="base" hangingPunct="0">
              <a:spcBef>
                <a:spcPct val="20000"/>
              </a:spcBef>
              <a:spcAft>
                <a:spcPct val="0"/>
              </a:spcAft>
              <a:buChar char="»"/>
              <a:defRPr>
                <a:solidFill>
                  <a:srgbClr val="404B56"/>
                </a:solidFill>
                <a:latin typeface="Arial" charset="0"/>
              </a:defRPr>
            </a:lvl9pPr>
          </a:lstStyle>
          <a:p>
            <a:pPr marL="342900" marR="0" lvl="0" indent="-342900" algn="l" defTabSz="914400" rtl="0" eaLnBrk="1" fontAlgn="base" latinLnBrk="0" hangingPunct="1">
              <a:lnSpc>
                <a:spcPct val="120000"/>
              </a:lnSpc>
              <a:spcBef>
                <a:spcPct val="0"/>
              </a:spcBef>
              <a:spcAft>
                <a:spcPct val="0"/>
              </a:spcAft>
              <a:buClrTx/>
              <a:buSzTx/>
              <a:buFont typeface="Wingdings" pitchFamily="2" charset="2"/>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Arial" charset="0"/>
              </a:rPr>
              <a:t>Centralised</a:t>
            </a:r>
            <a:r>
              <a:rPr kumimoji="0" lang="en-GB" altLang="en-US" sz="1800" b="0" i="0" u="none" strike="noStrike" kern="1200" cap="none" spc="0" normalizeH="0" baseline="0" noProof="0" dirty="0">
                <a:ln>
                  <a:noFill/>
                </a:ln>
                <a:solidFill>
                  <a:srgbClr val="C02019"/>
                </a:solidFill>
                <a:effectLst/>
                <a:uLnTx/>
                <a:uFillTx/>
                <a:latin typeface="Arial" charset="0"/>
                <a:ea typeface="+mn-ea"/>
                <a:cs typeface="Arial" charset="0"/>
              </a:rPr>
              <a:t> </a:t>
            </a: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post-grant administration by EPO:</a:t>
            </a:r>
            <a:b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br>
            <a:endPar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endParaRPr>
          </a:p>
          <a:p>
            <a:pPr marR="0" lvl="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Requests for unitary effect</a:t>
            </a:r>
          </a:p>
          <a:p>
            <a:pPr marR="0" lvl="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Register for Unitary patent protection</a:t>
            </a:r>
          </a:p>
          <a:p>
            <a:pPr marR="0" lvl="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Receipt/registering statements on licences of rights</a:t>
            </a:r>
          </a:p>
          <a:p>
            <a:pPr marR="0" lvl="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Collecting/re-distributing post-grant renewal fees</a:t>
            </a:r>
          </a:p>
          <a:p>
            <a:pPr marR="0" lvl="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Receipt and publication of translations during transitional period</a:t>
            </a:r>
          </a:p>
          <a:p>
            <a:pPr marR="0" lvl="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04B56"/>
                </a:solidFill>
                <a:effectLst/>
                <a:uLnTx/>
                <a:uFillTx/>
                <a:latin typeface="Arial" charset="0"/>
                <a:ea typeface="+mn-ea"/>
                <a:cs typeface="Arial" charset="0"/>
              </a:rPr>
              <a:t>Administration of compensation scheme for translation costs</a:t>
            </a:r>
          </a:p>
          <a:p>
            <a:pPr marL="342900" marR="0" lvl="0" indent="-342900" algn="l" defTabSz="914400" rtl="0" eaLnBrk="1" fontAlgn="base" latinLnBrk="0" hangingPunct="1">
              <a:lnSpc>
                <a:spcPct val="120000"/>
              </a:lnSpc>
              <a:spcBef>
                <a:spcPct val="0"/>
              </a:spcBef>
              <a:spcAft>
                <a:spcPct val="0"/>
              </a:spcAft>
              <a:buClrTx/>
              <a:buSzTx/>
              <a:buFont typeface="Wingdings" pitchFamily="2" charset="2"/>
              <a:buChar char="§"/>
              <a:tabLst/>
              <a:defRPr/>
            </a:pPr>
            <a:endParaRPr lang="en-GB" altLang="en-US" sz="1800" dirty="0">
              <a:cs typeface="Arial" charset="0"/>
            </a:endParaRPr>
          </a:p>
          <a:p>
            <a:pPr marL="0" marR="0" lvl="0" indent="0" algn="l" defTabSz="914400" rtl="0" eaLnBrk="1" fontAlgn="base" latinLnBrk="0" hangingPunct="1">
              <a:lnSpc>
                <a:spcPct val="120000"/>
              </a:lnSpc>
              <a:spcBef>
                <a:spcPct val="0"/>
              </a:spcBef>
              <a:spcAft>
                <a:spcPct val="0"/>
              </a:spcAft>
              <a:buClrTx/>
              <a:buSz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Arial" charset="0"/>
              </a:rPr>
              <a:t>Supported by implementing rules, new and integrated IT systems		</a:t>
            </a:r>
          </a:p>
          <a:p>
            <a:pPr marL="0" marR="0" lvl="0" indent="0" algn="l" defTabSz="914400" rtl="0" eaLnBrk="1" fontAlgn="base" latinLnBrk="0" hangingPunct="1">
              <a:lnSpc>
                <a:spcPct val="120000"/>
              </a:lnSpc>
              <a:spcBef>
                <a:spcPct val="0"/>
              </a:spcBef>
              <a:spcAft>
                <a:spcPct val="0"/>
              </a:spcAft>
              <a:buClrTx/>
              <a:buSzTx/>
              <a:buFont typeface="Wingdings" pitchFamily="2" charset="2"/>
              <a:buNone/>
              <a:tabLst/>
              <a:defRPr/>
            </a:pPr>
            <a:endParaRPr kumimoji="0" lang="en-GB" altLang="en-US" sz="1800" b="0" i="0" u="none" strike="noStrike" kern="1200" cap="none" spc="0" normalizeH="0" baseline="0" noProof="0" dirty="0">
              <a:ln>
                <a:noFill/>
              </a:ln>
              <a:solidFill>
                <a:srgbClr val="C02019"/>
              </a:solidFill>
              <a:effectLst/>
              <a:uLnTx/>
              <a:uFillTx/>
              <a:latin typeface="Arial" charset="0"/>
              <a:ea typeface="Arial Unicode MS" pitchFamily="34" charset="-128"/>
              <a:cs typeface="Arial" charset="0"/>
            </a:endParaRPr>
          </a:p>
        </p:txBody>
      </p:sp>
    </p:spTree>
    <p:extLst>
      <p:ext uri="{BB962C8B-B14F-4D97-AF65-F5344CB8AC3E}">
        <p14:creationId xmlns:p14="http://schemas.microsoft.com/office/powerpoint/2010/main" val="201403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6983" y="334563"/>
            <a:ext cx="7689850" cy="478631"/>
          </a:xfrm>
        </p:spPr>
        <p:txBody>
          <a:bodyPr/>
          <a:lstStyle/>
          <a:p>
            <a:pPr eaLnBrk="1" hangingPunct="1"/>
            <a:r>
              <a:rPr lang="en-GB" altLang="en-US" sz="2000" dirty="0"/>
              <a:t>Registration of Unitary effect</a:t>
            </a:r>
          </a:p>
        </p:txBody>
      </p:sp>
      <p:sp>
        <p:nvSpPr>
          <p:cNvPr id="10243" name="Rectangle 6"/>
          <p:cNvSpPr>
            <a:spLocks noGrp="1" noChangeArrowheads="1"/>
          </p:cNvSpPr>
          <p:nvPr>
            <p:ph idx="1"/>
          </p:nvPr>
        </p:nvSpPr>
        <p:spPr>
          <a:xfrm>
            <a:off x="518583" y="877413"/>
            <a:ext cx="7678738" cy="3671888"/>
          </a:xfrm>
          <a:noFill/>
        </p:spPr>
        <p:txBody>
          <a:bodyPr/>
          <a:lstStyle/>
          <a:p>
            <a:pPr marL="57150" lvl="2" indent="0" eaLnBrk="1" hangingPunct="1">
              <a:lnSpc>
                <a:spcPct val="120000"/>
              </a:lnSpc>
              <a:spcBef>
                <a:spcPct val="0"/>
              </a:spcBef>
              <a:buNone/>
            </a:pPr>
            <a:r>
              <a:rPr lang="en-GB" altLang="en-US" dirty="0">
                <a:ea typeface="Arial Unicode MS" pitchFamily="34" charset="-128"/>
                <a:cs typeface="Arial" charset="0"/>
              </a:rPr>
              <a:t>The patent proprietor has to file the </a:t>
            </a:r>
            <a:r>
              <a:rPr lang="en-GB" altLang="en-US" b="1" dirty="0">
                <a:solidFill>
                  <a:schemeClr val="tx1"/>
                </a:solidFill>
                <a:ea typeface="Arial Unicode MS" pitchFamily="34" charset="-128"/>
                <a:cs typeface="Arial" charset="0"/>
              </a:rPr>
              <a:t>request</a:t>
            </a:r>
            <a:r>
              <a:rPr lang="en-GB" altLang="en-US" dirty="0">
                <a:solidFill>
                  <a:srgbClr val="C02019"/>
                </a:solidFill>
                <a:ea typeface="Arial Unicode MS" pitchFamily="34" charset="-128"/>
                <a:cs typeface="Arial" charset="0"/>
              </a:rPr>
              <a:t> </a:t>
            </a:r>
            <a:r>
              <a:rPr lang="en-GB" altLang="en-US" dirty="0">
                <a:ea typeface="Arial Unicode MS" pitchFamily="34" charset="-128"/>
                <a:cs typeface="Arial" charset="0"/>
              </a:rPr>
              <a:t>for unitary effect with the EPO:</a:t>
            </a:r>
          </a:p>
          <a:p>
            <a:pPr marL="57150" lvl="2" indent="0" eaLnBrk="1" hangingPunct="1">
              <a:lnSpc>
                <a:spcPct val="120000"/>
              </a:lnSpc>
              <a:spcBef>
                <a:spcPct val="0"/>
              </a:spcBef>
              <a:buNone/>
            </a:pPr>
            <a:endParaRPr lang="en-GB" altLang="en-US" dirty="0">
              <a:ea typeface="Arial Unicode MS" pitchFamily="34" charset="-128"/>
              <a:cs typeface="Arial" charset="0"/>
            </a:endParaRPr>
          </a:p>
          <a:p>
            <a:pPr marL="457200" lvl="2" indent="-285750" eaLnBrk="1" hangingPunct="1">
              <a:lnSpc>
                <a:spcPct val="120000"/>
              </a:lnSpc>
              <a:spcBef>
                <a:spcPct val="0"/>
              </a:spcBef>
            </a:pPr>
            <a:r>
              <a:rPr lang="en-GB" altLang="en-US" dirty="0">
                <a:solidFill>
                  <a:schemeClr val="tx1"/>
                </a:solidFill>
                <a:ea typeface="Arial Unicode MS" pitchFamily="34" charset="-128"/>
                <a:cs typeface="Arial" charset="0"/>
              </a:rPr>
              <a:t>in writing,</a:t>
            </a:r>
          </a:p>
          <a:p>
            <a:pPr marL="457200" lvl="2" indent="-285750" eaLnBrk="1" hangingPunct="1">
              <a:lnSpc>
                <a:spcPct val="120000"/>
              </a:lnSpc>
              <a:spcBef>
                <a:spcPct val="0"/>
              </a:spcBef>
            </a:pPr>
            <a:r>
              <a:rPr lang="en-GB" altLang="en-US" dirty="0">
                <a:solidFill>
                  <a:schemeClr val="tx1"/>
                </a:solidFill>
                <a:ea typeface="Arial Unicode MS" pitchFamily="34" charset="-128"/>
                <a:cs typeface="Arial" charset="0"/>
              </a:rPr>
              <a:t>in the language of proceedings,</a:t>
            </a:r>
          </a:p>
          <a:p>
            <a:pPr marL="457200" lvl="2" indent="-285750" eaLnBrk="1" hangingPunct="1">
              <a:lnSpc>
                <a:spcPct val="120000"/>
              </a:lnSpc>
              <a:spcBef>
                <a:spcPct val="0"/>
              </a:spcBef>
            </a:pPr>
            <a:r>
              <a:rPr lang="en-GB" altLang="en-US" dirty="0">
                <a:solidFill>
                  <a:schemeClr val="tx1"/>
                </a:solidFill>
                <a:ea typeface="Arial Unicode MS" pitchFamily="34" charset="-128"/>
                <a:cs typeface="Arial" charset="0"/>
              </a:rPr>
              <a:t>no later than one month </a:t>
            </a:r>
            <a:r>
              <a:rPr lang="en-GB" altLang="en-US" dirty="0">
                <a:ea typeface="Arial Unicode MS" pitchFamily="34" charset="-128"/>
                <a:cs typeface="Arial" charset="0"/>
              </a:rPr>
              <a:t>after the mention of the grant is published in the European Patent Bulletin.</a:t>
            </a:r>
          </a:p>
          <a:p>
            <a:pPr marL="457200" lvl="2" indent="-285750" eaLnBrk="1" hangingPunct="1">
              <a:lnSpc>
                <a:spcPct val="120000"/>
              </a:lnSpc>
              <a:spcBef>
                <a:spcPct val="0"/>
              </a:spcBef>
            </a:pPr>
            <a:r>
              <a:rPr lang="en-GB" altLang="en-US" dirty="0">
                <a:ea typeface="Arial Unicode MS" pitchFamily="34" charset="-128"/>
                <a:cs typeface="Arial" charset="0"/>
              </a:rPr>
              <a:t>The use of EPO form 7000 is strongly recommended</a:t>
            </a:r>
          </a:p>
          <a:p>
            <a:pPr marL="457200" lvl="2" indent="-285750" eaLnBrk="1" hangingPunct="1">
              <a:lnSpc>
                <a:spcPct val="120000"/>
              </a:lnSpc>
              <a:spcBef>
                <a:spcPct val="0"/>
              </a:spcBef>
            </a:pPr>
            <a:r>
              <a:rPr lang="en-GB" altLang="en-US" dirty="0">
                <a:ea typeface="Arial Unicode MS" pitchFamily="34" charset="-128"/>
                <a:cs typeface="Arial" charset="0"/>
              </a:rPr>
              <a:t>The request can be filed electronically (Online Filing, Online Filing 2.0, Web-form filing), by mail, fax or in person</a:t>
            </a:r>
          </a:p>
          <a:p>
            <a:pPr marL="800100" lvl="3" indent="-285750" eaLnBrk="1" hangingPunct="1">
              <a:lnSpc>
                <a:spcPct val="120000"/>
              </a:lnSpc>
              <a:spcBef>
                <a:spcPct val="0"/>
              </a:spcBef>
            </a:pPr>
            <a:endParaRPr lang="en-GB" altLang="en-US" sz="1600" dirty="0">
              <a:ea typeface="Arial Unicode MS" pitchFamily="34" charset="-128"/>
              <a:cs typeface="Arial" charset="0"/>
            </a:endParaRPr>
          </a:p>
        </p:txBody>
      </p:sp>
    </p:spTree>
    <p:extLst>
      <p:ext uri="{BB962C8B-B14F-4D97-AF65-F5344CB8AC3E}">
        <p14:creationId xmlns:p14="http://schemas.microsoft.com/office/powerpoint/2010/main" val="264501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6984" y="334563"/>
            <a:ext cx="7689850" cy="478631"/>
          </a:xfrm>
        </p:spPr>
        <p:txBody>
          <a:bodyPr/>
          <a:lstStyle/>
          <a:p>
            <a:pPr eaLnBrk="1" hangingPunct="1"/>
            <a:r>
              <a:rPr lang="en-GB" altLang="en-US" sz="2000" dirty="0"/>
              <a:t>Registration of Unitary effect</a:t>
            </a:r>
          </a:p>
        </p:txBody>
      </p:sp>
      <p:sp>
        <p:nvSpPr>
          <p:cNvPr id="10243" name="Rectangle 6"/>
          <p:cNvSpPr>
            <a:spLocks noGrp="1" noChangeArrowheads="1"/>
          </p:cNvSpPr>
          <p:nvPr>
            <p:ph idx="1"/>
          </p:nvPr>
        </p:nvSpPr>
        <p:spPr>
          <a:xfrm>
            <a:off x="505037" y="863866"/>
            <a:ext cx="7678738" cy="3671888"/>
          </a:xfrm>
          <a:noFill/>
        </p:spPr>
        <p:txBody>
          <a:bodyPr/>
          <a:lstStyle/>
          <a:p>
            <a:pPr marL="342900" lvl="2" indent="-285750" eaLnBrk="1" hangingPunct="1">
              <a:lnSpc>
                <a:spcPct val="120000"/>
              </a:lnSpc>
              <a:spcBef>
                <a:spcPct val="0"/>
              </a:spcBef>
            </a:pPr>
            <a:endParaRPr lang="en-GB" altLang="en-US" dirty="0">
              <a:ea typeface="Arial Unicode MS" pitchFamily="34" charset="-128"/>
              <a:cs typeface="Arial" charset="0"/>
            </a:endParaRPr>
          </a:p>
          <a:p>
            <a:pPr marL="342900" lvl="2" indent="-285750" eaLnBrk="1" hangingPunct="1">
              <a:lnSpc>
                <a:spcPct val="120000"/>
              </a:lnSpc>
              <a:spcBef>
                <a:spcPct val="0"/>
              </a:spcBef>
            </a:pPr>
            <a:r>
              <a:rPr lang="en-GB" altLang="en-US" dirty="0">
                <a:ea typeface="Arial Unicode MS" pitchFamily="34" charset="-128"/>
                <a:cs typeface="Arial" charset="0"/>
              </a:rPr>
              <a:t>Unitary effect </a:t>
            </a:r>
            <a:r>
              <a:rPr lang="en-GB" altLang="en-US" dirty="0">
                <a:cs typeface="Arial" charset="0"/>
              </a:rPr>
              <a:t>can </a:t>
            </a:r>
            <a:r>
              <a:rPr lang="en-GB" altLang="en-US" dirty="0">
                <a:solidFill>
                  <a:schemeClr val="tx1"/>
                </a:solidFill>
                <a:cs typeface="Arial" charset="0"/>
              </a:rPr>
              <a:t>only be requested for European patents which were granted:</a:t>
            </a:r>
          </a:p>
          <a:p>
            <a:pPr marL="800100" lvl="3" indent="-285750" eaLnBrk="1" hangingPunct="1">
              <a:lnSpc>
                <a:spcPct val="120000"/>
              </a:lnSpc>
              <a:spcBef>
                <a:spcPct val="0"/>
              </a:spcBef>
            </a:pPr>
            <a:r>
              <a:rPr lang="en-GB" altLang="en-US" dirty="0">
                <a:solidFill>
                  <a:schemeClr val="tx1"/>
                </a:solidFill>
                <a:cs typeface="Arial" charset="0"/>
              </a:rPr>
              <a:t>with the same set of claims </a:t>
            </a:r>
          </a:p>
          <a:p>
            <a:pPr marL="800100" lvl="3" indent="-285750" eaLnBrk="1" hangingPunct="1">
              <a:lnSpc>
                <a:spcPct val="120000"/>
              </a:lnSpc>
              <a:spcBef>
                <a:spcPct val="0"/>
              </a:spcBef>
            </a:pPr>
            <a:r>
              <a:rPr lang="en-GB" altLang="en-US" dirty="0">
                <a:solidFill>
                  <a:schemeClr val="tx1"/>
                </a:solidFill>
                <a:cs typeface="Arial" charset="0"/>
              </a:rPr>
              <a:t>in respect of all the participating member states</a:t>
            </a:r>
          </a:p>
          <a:p>
            <a:pPr marL="800100" lvl="3" indent="-285750" eaLnBrk="1" hangingPunct="1">
              <a:lnSpc>
                <a:spcPct val="120000"/>
              </a:lnSpc>
              <a:spcBef>
                <a:spcPct val="0"/>
              </a:spcBef>
            </a:pPr>
            <a:r>
              <a:rPr lang="en-GB" altLang="en-US" dirty="0">
                <a:solidFill>
                  <a:schemeClr val="tx1"/>
                </a:solidFill>
                <a:cs typeface="Arial" charset="0"/>
              </a:rPr>
              <a:t>translations </a:t>
            </a:r>
            <a:r>
              <a:rPr lang="en-GB" altLang="en-US" dirty="0">
                <a:solidFill>
                  <a:schemeClr val="tx1"/>
                </a:solidFill>
              </a:rPr>
              <a:t>only have to be filed during a transitional period of 6 years (which may be extended up to a maximum of 12 years) </a:t>
            </a:r>
          </a:p>
          <a:p>
            <a:pPr marL="800100" lvl="3" indent="-285750" eaLnBrk="1" hangingPunct="1">
              <a:lnSpc>
                <a:spcPct val="120000"/>
              </a:lnSpc>
              <a:spcBef>
                <a:spcPct val="0"/>
              </a:spcBef>
            </a:pPr>
            <a:endParaRPr lang="en-GB" altLang="en-US" dirty="0">
              <a:solidFill>
                <a:schemeClr val="tx1"/>
              </a:solidFill>
            </a:endParaRPr>
          </a:p>
          <a:p>
            <a:pPr marL="342900" lvl="2" indent="-285750" eaLnBrk="1" hangingPunct="1">
              <a:lnSpc>
                <a:spcPct val="120000"/>
              </a:lnSpc>
              <a:spcBef>
                <a:spcPct val="0"/>
              </a:spcBef>
            </a:pPr>
            <a:r>
              <a:rPr lang="en-GB" altLang="en-US" dirty="0">
                <a:solidFill>
                  <a:schemeClr val="tx1"/>
                </a:solidFill>
              </a:rPr>
              <a:t>non-observance of time limit and/or correction of deficiencies: </a:t>
            </a:r>
          </a:p>
          <a:p>
            <a:pPr marL="800100" lvl="3" indent="-285750" eaLnBrk="1" hangingPunct="1">
              <a:lnSpc>
                <a:spcPct val="120000"/>
              </a:lnSpc>
              <a:spcBef>
                <a:spcPct val="0"/>
              </a:spcBef>
            </a:pPr>
            <a:r>
              <a:rPr lang="en-GB" altLang="en-US" dirty="0">
                <a:solidFill>
                  <a:schemeClr val="tx1"/>
                </a:solidFill>
              </a:rPr>
              <a:t>legal remedies, such as re-establishment of rights available</a:t>
            </a:r>
          </a:p>
        </p:txBody>
      </p:sp>
    </p:spTree>
    <p:extLst>
      <p:ext uri="{BB962C8B-B14F-4D97-AF65-F5344CB8AC3E}">
        <p14:creationId xmlns:p14="http://schemas.microsoft.com/office/powerpoint/2010/main" val="415145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9890" y="334565"/>
            <a:ext cx="7689850" cy="478631"/>
          </a:xfrm>
        </p:spPr>
        <p:txBody>
          <a:bodyPr/>
          <a:lstStyle/>
          <a:p>
            <a:r>
              <a:rPr lang="en-US" altLang="en-US" sz="2000" dirty="0"/>
              <a:t>Translation requirements</a:t>
            </a:r>
          </a:p>
        </p:txBody>
      </p:sp>
      <p:sp>
        <p:nvSpPr>
          <p:cNvPr id="3" name="Content Placeholder 2"/>
          <p:cNvSpPr>
            <a:spLocks noGrp="1"/>
          </p:cNvSpPr>
          <p:nvPr>
            <p:ph idx="1"/>
          </p:nvPr>
        </p:nvSpPr>
        <p:spPr>
          <a:xfrm>
            <a:off x="179388" y="1113235"/>
            <a:ext cx="8255000" cy="3456384"/>
          </a:xfrm>
        </p:spPr>
        <p:txBody>
          <a:bodyPr/>
          <a:lstStyle/>
          <a:p>
            <a:pPr>
              <a:defRPr/>
            </a:pPr>
            <a:endParaRPr lang="en-GB" altLang="en-US" b="1" dirty="0">
              <a:cs typeface="Arial" pitchFamily="34" charset="0"/>
            </a:endParaRPr>
          </a:p>
          <a:p>
            <a:pPr>
              <a:defRPr/>
            </a:pPr>
            <a:endParaRPr lang="en-GB" altLang="en-US" sz="1200" dirty="0">
              <a:cs typeface="Arial" pitchFamily="34" charset="0"/>
            </a:endParaRPr>
          </a:p>
          <a:p>
            <a:pPr>
              <a:defRPr/>
            </a:pPr>
            <a:endParaRPr lang="en-GB" altLang="en-US" sz="1200" dirty="0">
              <a:cs typeface="Arial" pitchFamily="34" charset="0"/>
            </a:endParaRPr>
          </a:p>
          <a:p>
            <a:pPr marL="0" indent="0">
              <a:buFontTx/>
              <a:buNone/>
              <a:defRPr/>
            </a:pPr>
            <a:r>
              <a:rPr lang="en-GB" altLang="en-US" sz="3200" b="1" dirty="0">
                <a:solidFill>
                  <a:srgbClr val="FF0000"/>
                </a:solidFill>
                <a:cs typeface="Arial" pitchFamily="34" charset="0"/>
              </a:rPr>
              <a:t> 	           </a:t>
            </a:r>
            <a:r>
              <a:rPr lang="en-GB" altLang="en-US" sz="2000" b="1" dirty="0">
                <a:solidFill>
                  <a:srgbClr val="FF0000"/>
                </a:solidFill>
                <a:cs typeface="Arial" pitchFamily="34" charset="0"/>
              </a:rPr>
              <a:t> </a:t>
            </a:r>
          </a:p>
          <a:p>
            <a:pPr marL="0" indent="0">
              <a:buFontTx/>
              <a:buNone/>
              <a:defRPr/>
            </a:pPr>
            <a:r>
              <a:rPr lang="en-GB" altLang="en-US" sz="3600" b="1" dirty="0">
                <a:solidFill>
                  <a:srgbClr val="FF0000"/>
                </a:solidFill>
                <a:cs typeface="Arial" pitchFamily="34" charset="0"/>
              </a:rPr>
              <a:t>                     </a:t>
            </a:r>
            <a:endParaRPr lang="en-GB" altLang="en-US" sz="3600" dirty="0">
              <a:solidFill>
                <a:schemeClr val="accent1"/>
              </a:solidFill>
              <a:cs typeface="Arial" pitchFamily="34" charset="0"/>
            </a:endParaRPr>
          </a:p>
          <a:p>
            <a:pPr>
              <a:defRPr/>
            </a:pPr>
            <a:endParaRPr lang="en-GB" sz="3600" dirty="0">
              <a:solidFill>
                <a:schemeClr val="accent1"/>
              </a:solidFill>
            </a:endParaRPr>
          </a:p>
        </p:txBody>
      </p:sp>
      <p:sp>
        <p:nvSpPr>
          <p:cNvPr id="4" name="Rectangle 3"/>
          <p:cNvSpPr/>
          <p:nvPr/>
        </p:nvSpPr>
        <p:spPr>
          <a:xfrm>
            <a:off x="389890" y="1167943"/>
            <a:ext cx="8064896"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During the transitional 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Where the </a:t>
            </a:r>
            <a:r>
              <a:rPr kumimoji="0" lang="en-GB" sz="1800" b="1" i="0" u="none" strike="noStrike" kern="1200" cap="none" spc="0" normalizeH="0" baseline="0" noProof="0" dirty="0">
                <a:ln>
                  <a:noFill/>
                </a:ln>
                <a:solidFill>
                  <a:srgbClr val="4C575F"/>
                </a:solidFill>
                <a:effectLst/>
                <a:uLnTx/>
                <a:uFillTx/>
                <a:latin typeface="Arial"/>
                <a:ea typeface="+mn-ea"/>
                <a:cs typeface="+mn-cs"/>
              </a:rPr>
              <a:t>language of proceedings </a:t>
            </a:r>
            <a:r>
              <a:rPr kumimoji="0" lang="en-GB" sz="1800" b="0" i="0" u="none" strike="noStrike" kern="1200" cap="none" spc="0" normalizeH="0" baseline="0" noProof="0" dirty="0">
                <a:ln>
                  <a:noFill/>
                </a:ln>
                <a:solidFill>
                  <a:srgbClr val="4C575F"/>
                </a:solidFill>
                <a:effectLst/>
                <a:uLnTx/>
                <a:uFillTx/>
                <a:latin typeface="Arial"/>
                <a:ea typeface="+mn-ea"/>
                <a:cs typeface="+mn-cs"/>
              </a:rPr>
              <a:t>at the EPO is French or German, the patent proprietor will have to provide a </a:t>
            </a:r>
            <a:r>
              <a:rPr kumimoji="0" lang="en-GB" sz="1800" b="1" i="0" u="none" strike="noStrike" kern="1200" cap="none" spc="0" normalizeH="0" baseline="0" noProof="0" dirty="0">
                <a:ln>
                  <a:noFill/>
                </a:ln>
                <a:solidFill>
                  <a:srgbClr val="4C575F"/>
                </a:solidFill>
                <a:effectLst/>
                <a:uLnTx/>
                <a:uFillTx/>
                <a:latin typeface="Arial"/>
                <a:ea typeface="+mn-ea"/>
                <a:cs typeface="+mn-cs"/>
              </a:rPr>
              <a:t>translation </a:t>
            </a:r>
            <a:r>
              <a:rPr kumimoji="0" lang="en-GB" sz="1800" b="0" i="0" u="none" strike="noStrike" kern="1200" cap="none" spc="0" normalizeH="0" baseline="0" noProof="0" dirty="0">
                <a:ln>
                  <a:noFill/>
                </a:ln>
                <a:solidFill>
                  <a:srgbClr val="4C575F"/>
                </a:solidFill>
                <a:effectLst/>
                <a:uLnTx/>
                <a:uFillTx/>
                <a:latin typeface="Arial"/>
                <a:ea typeface="+mn-ea"/>
                <a:cs typeface="+mn-cs"/>
              </a:rPr>
              <a:t>of the European patent into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Where the </a:t>
            </a:r>
            <a:r>
              <a:rPr kumimoji="0" lang="en-GB" sz="1800" b="1" i="0" u="none" strike="noStrike" kern="1200" cap="none" spc="0" normalizeH="0" baseline="0" noProof="0" dirty="0">
                <a:ln>
                  <a:noFill/>
                </a:ln>
                <a:solidFill>
                  <a:srgbClr val="4C575F"/>
                </a:solidFill>
                <a:effectLst/>
                <a:uLnTx/>
                <a:uFillTx/>
                <a:latin typeface="Arial"/>
                <a:ea typeface="+mn-ea"/>
                <a:cs typeface="+mn-cs"/>
              </a:rPr>
              <a:t>language of proceedings </a:t>
            </a:r>
            <a:r>
              <a:rPr kumimoji="0" lang="en-GB" sz="1800" b="0" i="0" u="none" strike="noStrike" kern="1200" cap="none" spc="0" normalizeH="0" baseline="0" noProof="0" dirty="0">
                <a:ln>
                  <a:noFill/>
                </a:ln>
                <a:solidFill>
                  <a:srgbClr val="4C575F"/>
                </a:solidFill>
                <a:effectLst/>
                <a:uLnTx/>
                <a:uFillTx/>
                <a:latin typeface="Arial"/>
                <a:ea typeface="+mn-ea"/>
                <a:cs typeface="+mn-cs"/>
              </a:rPr>
              <a:t>at the EPO is English, the patent proprietor will have to provide a translation of the European patent into </a:t>
            </a:r>
            <a:r>
              <a:rPr kumimoji="0" lang="en-GB" sz="1800" b="1" i="0" u="none" strike="noStrike" kern="1200" cap="none" spc="0" normalizeH="0" baseline="0" noProof="0" dirty="0">
                <a:ln>
                  <a:noFill/>
                </a:ln>
                <a:solidFill>
                  <a:srgbClr val="4C575F"/>
                </a:solidFill>
                <a:effectLst/>
                <a:uLnTx/>
                <a:uFillTx/>
                <a:latin typeface="Arial"/>
                <a:ea typeface="+mn-ea"/>
                <a:cs typeface="+mn-cs"/>
              </a:rPr>
              <a:t>one of the official languages of the European Union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p:txBody>
      </p:sp>
    </p:spTree>
    <p:extLst>
      <p:ext uri="{BB962C8B-B14F-4D97-AF65-F5344CB8AC3E}">
        <p14:creationId xmlns:p14="http://schemas.microsoft.com/office/powerpoint/2010/main" val="334874923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0687" y="273296"/>
            <a:ext cx="7834313" cy="857250"/>
          </a:xfrm>
        </p:spPr>
        <p:txBody>
          <a:bodyPr>
            <a:normAutofit/>
          </a:bodyPr>
          <a:lstStyle/>
          <a:p>
            <a:r>
              <a:rPr lang="en-US" altLang="en-US" sz="2000" b="1" dirty="0"/>
              <a:t>Translation requirements and compensation scheme</a:t>
            </a:r>
          </a:p>
        </p:txBody>
      </p:sp>
      <p:sp>
        <p:nvSpPr>
          <p:cNvPr id="3" name="Content Placeholder 2"/>
          <p:cNvSpPr>
            <a:spLocks noGrp="1"/>
          </p:cNvSpPr>
          <p:nvPr>
            <p:ph idx="4294967295"/>
          </p:nvPr>
        </p:nvSpPr>
        <p:spPr>
          <a:xfrm>
            <a:off x="420687" y="941705"/>
            <a:ext cx="8255000" cy="3457575"/>
          </a:xfrm>
        </p:spPr>
        <p:txBody>
          <a:bodyPr>
            <a:normAutofit fontScale="40000" lnSpcReduction="20000"/>
          </a:bodyPr>
          <a:lstStyle/>
          <a:p>
            <a:pPr marL="0" indent="0">
              <a:buNone/>
              <a:defRPr/>
            </a:pPr>
            <a:br>
              <a:rPr lang="en-GB" altLang="en-US" sz="2300" b="1" dirty="0">
                <a:solidFill>
                  <a:srgbClr val="C00000"/>
                </a:solidFill>
                <a:cs typeface="Arial" pitchFamily="34" charset="0"/>
              </a:rPr>
            </a:br>
            <a:endParaRPr lang="en-GB" altLang="en-US" sz="2300" b="1" dirty="0">
              <a:solidFill>
                <a:srgbClr val="C00000"/>
              </a:solidFill>
              <a:cs typeface="Arial" pitchFamily="34" charset="0"/>
            </a:endParaRPr>
          </a:p>
          <a:p>
            <a:pPr>
              <a:defRPr/>
            </a:pPr>
            <a:r>
              <a:rPr lang="en-GB" altLang="en-US" sz="4500" dirty="0">
                <a:latin typeface="+mj-lt"/>
                <a:cs typeface="Arial" pitchFamily="34" charset="0"/>
              </a:rPr>
              <a:t>Build on EPO language regime (Art. 14(6) EPC)</a:t>
            </a:r>
          </a:p>
          <a:p>
            <a:r>
              <a:rPr lang="en-GB" sz="4500" dirty="0">
                <a:effectLst/>
                <a:latin typeface="+mj-lt"/>
                <a:ea typeface="Calibri" panose="020F0502020204030204" pitchFamily="34" charset="0"/>
              </a:rPr>
              <a:t>The translations are for information purposes only</a:t>
            </a:r>
          </a:p>
          <a:p>
            <a:r>
              <a:rPr lang="en-GB" sz="4500" dirty="0">
                <a:effectLst/>
                <a:latin typeface="+mj-lt"/>
                <a:ea typeface="Calibri" panose="020F0502020204030204" pitchFamily="34" charset="0"/>
              </a:rPr>
              <a:t>According to Council Regulation </a:t>
            </a:r>
            <a:r>
              <a:rPr lang="en-GB" sz="4500" dirty="0">
                <a:solidFill>
                  <a:schemeClr val="tx1"/>
                </a:solidFill>
                <a:effectLst/>
                <a:latin typeface="+mj-lt"/>
                <a:ea typeface="Calibri" panose="020F0502020204030204" pitchFamily="34" charset="0"/>
              </a:rPr>
              <a:t>(EU) No 1260/2012 , </a:t>
            </a:r>
            <a:r>
              <a:rPr lang="en-GB" sz="4500" dirty="0">
                <a:effectLst/>
                <a:latin typeface="+mj-lt"/>
                <a:ea typeface="Calibri" panose="020F0502020204030204" pitchFamily="34" charset="0"/>
              </a:rPr>
              <a:t>the translations should not be carried out by automated means</a:t>
            </a:r>
          </a:p>
          <a:p>
            <a:pPr lvl="2">
              <a:defRPr/>
            </a:pPr>
            <a:endParaRPr lang="en-GB" altLang="en-US" sz="4500" b="1" dirty="0">
              <a:solidFill>
                <a:schemeClr val="accent4"/>
              </a:solidFill>
              <a:latin typeface="+mj-lt"/>
              <a:cs typeface="Arial" pitchFamily="34" charset="0"/>
            </a:endParaRPr>
          </a:p>
          <a:p>
            <a:pPr>
              <a:defRPr/>
            </a:pPr>
            <a:endParaRPr lang="en-GB" altLang="en-US" sz="4500" b="1" dirty="0">
              <a:solidFill>
                <a:schemeClr val="accent4"/>
              </a:solidFill>
              <a:latin typeface="+mj-lt"/>
              <a:cs typeface="Arial" pitchFamily="34" charset="0"/>
            </a:endParaRPr>
          </a:p>
          <a:p>
            <a:pPr>
              <a:defRPr/>
            </a:pPr>
            <a:endParaRPr lang="en-GB" altLang="en-US" sz="4500" b="1" dirty="0">
              <a:solidFill>
                <a:schemeClr val="accent4"/>
              </a:solidFill>
              <a:latin typeface="+mj-lt"/>
              <a:cs typeface="Arial" pitchFamily="34" charset="0"/>
            </a:endParaRPr>
          </a:p>
          <a:p>
            <a:pPr>
              <a:defRPr/>
            </a:pPr>
            <a:r>
              <a:rPr lang="en-GB" altLang="en-US" sz="4500" dirty="0">
                <a:solidFill>
                  <a:schemeClr val="tx1"/>
                </a:solidFill>
                <a:latin typeface="+mj-lt"/>
                <a:cs typeface="Arial" pitchFamily="34" charset="0"/>
              </a:rPr>
              <a:t>Compensation scheme for SME’s if the European patent application was filed in an official EU language that is not an EPO language</a:t>
            </a:r>
          </a:p>
          <a:p>
            <a:pPr>
              <a:defRPr/>
            </a:pPr>
            <a:endParaRPr lang="en-GB" altLang="en-US" sz="2300" dirty="0">
              <a:cs typeface="Arial" pitchFamily="34" charset="0"/>
            </a:endParaRPr>
          </a:p>
          <a:p>
            <a:pPr>
              <a:defRPr/>
            </a:pPr>
            <a:endParaRPr lang="en-GB" altLang="en-US" sz="1200" dirty="0">
              <a:cs typeface="Arial" pitchFamily="34" charset="0"/>
            </a:endParaRPr>
          </a:p>
          <a:p>
            <a:pPr marL="0" indent="0">
              <a:buNone/>
              <a:defRPr/>
            </a:pPr>
            <a:r>
              <a:rPr lang="en-GB" altLang="en-US" sz="3200" b="1" dirty="0">
                <a:solidFill>
                  <a:srgbClr val="FF0000"/>
                </a:solidFill>
                <a:cs typeface="Arial" pitchFamily="34" charset="0"/>
              </a:rPr>
              <a:t> 	           </a:t>
            </a:r>
            <a:r>
              <a:rPr lang="en-GB" altLang="en-US" sz="2000" b="1" dirty="0">
                <a:solidFill>
                  <a:srgbClr val="FF0000"/>
                </a:solidFill>
                <a:cs typeface="Arial" pitchFamily="34" charset="0"/>
              </a:rPr>
              <a:t> </a:t>
            </a:r>
          </a:p>
          <a:p>
            <a:pPr marL="0" indent="0">
              <a:buFontTx/>
              <a:buNone/>
              <a:defRPr/>
            </a:pPr>
            <a:r>
              <a:rPr lang="en-GB" altLang="en-US" sz="3600" b="1" dirty="0">
                <a:solidFill>
                  <a:srgbClr val="FF0000"/>
                </a:solidFill>
                <a:cs typeface="Arial" pitchFamily="34" charset="0"/>
              </a:rPr>
              <a:t>                     </a:t>
            </a:r>
            <a:endParaRPr lang="en-GB" altLang="en-US" sz="3600" dirty="0">
              <a:solidFill>
                <a:schemeClr val="accent1"/>
              </a:solidFill>
              <a:cs typeface="Arial" pitchFamily="34" charset="0"/>
            </a:endParaRPr>
          </a:p>
          <a:p>
            <a:pPr>
              <a:defRPr/>
            </a:pPr>
            <a:endParaRPr lang="en-GB" sz="3600" dirty="0">
              <a:solidFill>
                <a:schemeClr val="accent1"/>
              </a:solidFill>
            </a:endParaRPr>
          </a:p>
        </p:txBody>
      </p:sp>
      <p:sp>
        <p:nvSpPr>
          <p:cNvPr id="4" name="Rectangle 3"/>
          <p:cNvSpPr/>
          <p:nvPr/>
        </p:nvSpPr>
        <p:spPr>
          <a:xfrm>
            <a:off x="611560" y="1186756"/>
            <a:ext cx="806489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p:txBody>
      </p:sp>
    </p:spTree>
    <p:extLst>
      <p:ext uri="{BB962C8B-B14F-4D97-AF65-F5344CB8AC3E}">
        <p14:creationId xmlns:p14="http://schemas.microsoft.com/office/powerpoint/2010/main" val="37077055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281" y="846329"/>
            <a:ext cx="7632700" cy="3816429"/>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Exclusive jurisdiction for litigation relating to European patents (unless opted-out) and European patents with unitary effect (opt-out not possible)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Actions concerning decisions of the European Patent Office in carrying out the tasks referred to in Article 9 of Regulation (EU) No 1257/2012</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(Appeals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against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negative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decisions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taken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with</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regards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to</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unitary</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effect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are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to</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be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lodged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with</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the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UPC)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4C575F"/>
                </a:solidFill>
                <a:effectLst/>
                <a:uLnTx/>
                <a:uFillTx/>
                <a:latin typeface="Arial"/>
                <a:ea typeface="+mn-ea"/>
                <a:cs typeface="Arial" charset="0"/>
              </a:rPr>
              <a:t>The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opt</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-out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is</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to</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be</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 registered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with</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the</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 UPC!</a:t>
            </a:r>
            <a:r>
              <a:rPr kumimoji="0" lang="en-GB" sz="2000" b="0" i="0" u="none" strike="noStrike" kern="1200" cap="none" spc="0" normalizeH="0" baseline="0" noProof="0" dirty="0">
                <a:ln>
                  <a:noFill/>
                </a:ln>
                <a:solidFill>
                  <a:srgbClr val="4C575F"/>
                </a:solidFill>
                <a:effectLst/>
                <a:uLnTx/>
                <a:uFillTx/>
                <a:latin typeface="Arial"/>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Arial" charset="0"/>
            </a:endParaRPr>
          </a:p>
        </p:txBody>
      </p:sp>
      <p:sp>
        <p:nvSpPr>
          <p:cNvPr id="69637" name="Rectangle 5"/>
          <p:cNvSpPr>
            <a:spLocks noChangeArrowheads="1"/>
          </p:cNvSpPr>
          <p:nvPr/>
        </p:nvSpPr>
        <p:spPr bwMode="auto">
          <a:xfrm>
            <a:off x="426131" y="367698"/>
            <a:ext cx="76898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2000" b="1" i="0" u="none" strike="noStrike" kern="1200" cap="none" spc="0" normalizeH="0" baseline="0" noProof="0" dirty="0" err="1">
                <a:ln>
                  <a:noFill/>
                </a:ln>
                <a:solidFill>
                  <a:srgbClr val="404B56"/>
                </a:solidFill>
                <a:effectLst/>
                <a:uLnTx/>
                <a:uFillTx/>
                <a:latin typeface="Arial" pitchFamily="34" charset="0"/>
                <a:ea typeface="+mn-ea"/>
                <a:cs typeface="Arial" pitchFamily="34" charset="0"/>
              </a:rPr>
              <a:t>Responsibility</a:t>
            </a:r>
            <a:r>
              <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Arial" pitchFamily="34" charset="0"/>
              </a:rPr>
              <a:t> </a:t>
            </a:r>
            <a:r>
              <a:rPr kumimoji="0" lang="de-DE" altLang="en-US" sz="2000" b="1" i="0" u="none" strike="noStrike" kern="1200" cap="none" spc="0" normalizeH="0" baseline="0" noProof="0" dirty="0" err="1">
                <a:ln>
                  <a:noFill/>
                </a:ln>
                <a:solidFill>
                  <a:srgbClr val="404B56"/>
                </a:solidFill>
                <a:effectLst/>
                <a:uLnTx/>
                <a:uFillTx/>
                <a:latin typeface="Arial" pitchFamily="34" charset="0"/>
                <a:ea typeface="+mn-ea"/>
                <a:cs typeface="Arial" pitchFamily="34" charset="0"/>
              </a:rPr>
              <a:t>of</a:t>
            </a:r>
            <a:r>
              <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Arial" pitchFamily="34" charset="0"/>
              </a:rPr>
              <a:t> Unified Patent Court (UPC)</a:t>
            </a:r>
            <a:endParaRPr kumimoji="0" lang="en-GB" altLang="en-US" sz="2000" b="1" i="0" u="none" strike="noStrike" kern="1200" cap="none" spc="0" normalizeH="0" baseline="0" noProof="0" dirty="0">
              <a:ln>
                <a:noFill/>
              </a:ln>
              <a:solidFill>
                <a:srgbClr val="404B56"/>
              </a:solidFill>
              <a:effectLst/>
              <a:uLnTx/>
              <a:uFillTx/>
              <a:latin typeface="Arial" pitchFamily="34" charset="0"/>
              <a:ea typeface="+mn-ea"/>
              <a:cs typeface="Arial" pitchFamily="34" charset="0"/>
            </a:endParaRPr>
          </a:p>
        </p:txBody>
      </p:sp>
      <p:sp>
        <p:nvSpPr>
          <p:cNvPr id="69638" name="AgendaP2"/>
          <p:cNvSpPr txBox="1">
            <a:spLocks noChangeArrowheads="1"/>
          </p:cNvSpPr>
          <p:nvPr/>
        </p:nvSpPr>
        <p:spPr bwMode="auto">
          <a:xfrm>
            <a:off x="1479571" y="4905379"/>
            <a:ext cx="15795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404B56"/>
                </a:solidFill>
                <a:effectLst/>
                <a:uLnTx/>
                <a:uFillTx/>
                <a:latin typeface="Arial" pitchFamily="34" charset="0"/>
                <a:ea typeface="+mn-ea"/>
                <a:cs typeface="Arial" pitchFamily="34" charset="0"/>
              </a:rPr>
              <a:t> </a:t>
            </a:r>
            <a:endParaRPr kumimoji="0" lang="en-GB" altLang="en-US" sz="1200" b="0" i="0" u="none" strike="noStrike" kern="1200" cap="none" spc="0" normalizeH="0" baseline="0" noProof="0">
              <a:ln>
                <a:noFill/>
              </a:ln>
              <a:solidFill>
                <a:srgbClr val="4C575F"/>
              </a:solidFill>
              <a:effectLst/>
              <a:uLnTx/>
              <a:uFillTx/>
              <a:latin typeface="Arial" pitchFamily="34" charset="0"/>
              <a:ea typeface="+mn-ea"/>
              <a:cs typeface="Arial" pitchFamily="34" charset="0"/>
            </a:endParaRPr>
          </a:p>
        </p:txBody>
      </p:sp>
      <p:sp>
        <p:nvSpPr>
          <p:cNvPr id="5" name="TextBox 4"/>
          <p:cNvSpPr txBox="1">
            <a:spLocks noChangeArrowheads="1"/>
          </p:cNvSpPr>
          <p:nvPr/>
        </p:nvSpPr>
        <p:spPr bwMode="auto">
          <a:xfrm>
            <a:off x="1136392" y="-20538"/>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224730479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15131" y="302733"/>
            <a:ext cx="7424738" cy="781050"/>
          </a:xfrm>
        </p:spPr>
        <p:txBody>
          <a:bodyPr>
            <a:normAutofit/>
          </a:bodyPr>
          <a:lstStyle/>
          <a:p>
            <a:r>
              <a:rPr lang="en-US" altLang="en-US" sz="2000" b="1" dirty="0"/>
              <a:t>Fees, lapse </a:t>
            </a:r>
          </a:p>
        </p:txBody>
      </p:sp>
      <p:sp>
        <p:nvSpPr>
          <p:cNvPr id="3" name="Content Placeholder 2"/>
          <p:cNvSpPr>
            <a:spLocks noGrp="1"/>
          </p:cNvSpPr>
          <p:nvPr>
            <p:ph idx="4294967295"/>
          </p:nvPr>
        </p:nvSpPr>
        <p:spPr>
          <a:xfrm>
            <a:off x="0" y="1120775"/>
            <a:ext cx="8255000" cy="3455988"/>
          </a:xfrm>
        </p:spPr>
        <p:txBody>
          <a:bodyPr/>
          <a:lstStyle/>
          <a:p>
            <a:pPr>
              <a:defRPr/>
            </a:pPr>
            <a:endParaRPr lang="en-GB" altLang="en-US" b="1" dirty="0">
              <a:cs typeface="Arial" pitchFamily="34" charset="0"/>
            </a:endParaRPr>
          </a:p>
          <a:p>
            <a:pPr>
              <a:defRPr/>
            </a:pPr>
            <a:endParaRPr lang="en-GB" altLang="en-US" sz="1200" dirty="0">
              <a:cs typeface="Arial" pitchFamily="34" charset="0"/>
            </a:endParaRPr>
          </a:p>
          <a:p>
            <a:pPr>
              <a:defRPr/>
            </a:pPr>
            <a:endParaRPr lang="en-GB" altLang="en-US" sz="1200" dirty="0">
              <a:cs typeface="Arial" pitchFamily="34" charset="0"/>
            </a:endParaRPr>
          </a:p>
          <a:p>
            <a:pPr marL="0" indent="0">
              <a:buFontTx/>
              <a:buNone/>
              <a:defRPr/>
            </a:pPr>
            <a:r>
              <a:rPr lang="en-GB" altLang="en-US" sz="3200" b="1" dirty="0">
                <a:solidFill>
                  <a:srgbClr val="FF0000"/>
                </a:solidFill>
                <a:cs typeface="Arial" pitchFamily="34" charset="0"/>
              </a:rPr>
              <a:t> 	           </a:t>
            </a:r>
            <a:r>
              <a:rPr lang="en-GB" altLang="en-US" sz="2000" b="1" dirty="0">
                <a:solidFill>
                  <a:srgbClr val="FF0000"/>
                </a:solidFill>
                <a:cs typeface="Arial" pitchFamily="34" charset="0"/>
              </a:rPr>
              <a:t> </a:t>
            </a:r>
          </a:p>
          <a:p>
            <a:pPr marL="0" indent="0">
              <a:buFontTx/>
              <a:buNone/>
              <a:defRPr/>
            </a:pPr>
            <a:r>
              <a:rPr lang="en-GB" altLang="en-US" sz="3600" b="1" dirty="0">
                <a:solidFill>
                  <a:srgbClr val="FF0000"/>
                </a:solidFill>
                <a:cs typeface="Arial" pitchFamily="34" charset="0"/>
              </a:rPr>
              <a:t>                     </a:t>
            </a:r>
            <a:endParaRPr lang="en-GB" altLang="en-US" sz="3600" dirty="0">
              <a:solidFill>
                <a:schemeClr val="accent1"/>
              </a:solidFill>
              <a:cs typeface="Arial" pitchFamily="34" charset="0"/>
            </a:endParaRPr>
          </a:p>
          <a:p>
            <a:pPr>
              <a:defRPr/>
            </a:pPr>
            <a:endParaRPr lang="en-GB" sz="3600" dirty="0">
              <a:solidFill>
                <a:schemeClr val="accent1"/>
              </a:solidFill>
            </a:endParaRPr>
          </a:p>
        </p:txBody>
      </p:sp>
      <p:sp>
        <p:nvSpPr>
          <p:cNvPr id="4" name="Rectangle 3"/>
          <p:cNvSpPr/>
          <p:nvPr/>
        </p:nvSpPr>
        <p:spPr>
          <a:xfrm>
            <a:off x="415131" y="1117177"/>
            <a:ext cx="8064896"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Fees: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The request is </a:t>
            </a:r>
            <a:r>
              <a:rPr kumimoji="0" lang="en-GB" sz="1800" b="1" i="0" u="none" strike="noStrike" kern="1200" cap="none" spc="0" normalizeH="0" baseline="0" noProof="0" dirty="0">
                <a:ln>
                  <a:noFill/>
                </a:ln>
                <a:solidFill>
                  <a:srgbClr val="4C575F"/>
                </a:solidFill>
                <a:effectLst/>
                <a:uLnTx/>
                <a:uFillTx/>
                <a:latin typeface="Arial"/>
                <a:ea typeface="+mn-ea"/>
                <a:cs typeface="+mn-cs"/>
              </a:rPr>
              <a:t>free of charge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Post-grant renewal fees are</a:t>
            </a:r>
            <a:r>
              <a:rPr kumimoji="0" lang="en-GB" sz="1800" b="0" i="0" u="none" strike="noStrike" kern="1200" cap="none" spc="0" normalizeH="0" baseline="0" noProof="0" dirty="0">
                <a:ln>
                  <a:noFill/>
                </a:ln>
                <a:solidFill>
                  <a:srgbClr val="C00000"/>
                </a:solidFill>
                <a:effectLst/>
                <a:uLnTx/>
                <a:uFillTx/>
                <a:latin typeface="Arial"/>
                <a:ea typeface="+mn-ea"/>
                <a:cs typeface="+mn-cs"/>
              </a:rPr>
              <a:t> </a:t>
            </a:r>
            <a:r>
              <a:rPr kumimoji="0" lang="en-GB" sz="1800" b="0" i="0" u="none" strike="noStrike" kern="1200" cap="none" spc="0" normalizeH="0" baseline="0" noProof="0" dirty="0">
                <a:ln>
                  <a:noFill/>
                </a:ln>
                <a:solidFill>
                  <a:srgbClr val="4C575F"/>
                </a:solidFill>
                <a:effectLst/>
                <a:uLnTx/>
                <a:uFillTx/>
                <a:latin typeface="Arial"/>
                <a:ea typeface="+mn-ea"/>
                <a:cs typeface="+mn-cs"/>
              </a:rPr>
              <a:t>to be paid to the EPO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C575F"/>
                </a:solidFill>
                <a:effectLst/>
                <a:uLnTx/>
                <a:uFillTx/>
                <a:latin typeface="Arial"/>
                <a:ea typeface="+mn-ea"/>
                <a:cs typeface="+mn-cs"/>
              </a:rPr>
              <a:t>The amounts and fee codes differ from the pre-grant renewal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C575F"/>
                </a:solidFill>
                <a:effectLst/>
                <a:uLnTx/>
                <a:uFillTx/>
                <a:latin typeface="Arial"/>
                <a:ea typeface="+mn-ea"/>
                <a:cs typeface="+mn-cs"/>
              </a:rPr>
              <a:t>The due date and the grace period are calculated in the same way as under the EPC provisions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4C575F"/>
                </a:solidFill>
                <a:effectLst/>
                <a:uLnTx/>
                <a:uFillTx/>
                <a:latin typeface="Arial"/>
                <a:ea typeface="+mn-ea"/>
                <a:cs typeface="+mn-cs"/>
              </a:rPr>
              <a:t>Re-establishments of rights is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4E5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Lapse: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20 years after the date of filing of the European patent application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C575F"/>
                </a:solidFill>
                <a:effectLst/>
                <a:uLnTx/>
                <a:uFillTx/>
                <a:latin typeface="Arial"/>
                <a:ea typeface="+mn-ea"/>
                <a:cs typeface="+mn-cs"/>
              </a:rPr>
              <a:t>if renewal fee and, if applicable, additional fee are </a:t>
            </a:r>
            <a:r>
              <a:rPr kumimoji="0" lang="en-GB" sz="1800" b="1" i="0" u="none" strike="noStrike" kern="1200" cap="none" spc="0" normalizeH="0" baseline="0" noProof="0" dirty="0">
                <a:ln>
                  <a:noFill/>
                </a:ln>
                <a:effectLst/>
                <a:uLnTx/>
                <a:uFillTx/>
                <a:latin typeface="Arial"/>
                <a:ea typeface="+mn-ea"/>
                <a:cs typeface="+mn-cs"/>
              </a:rPr>
              <a:t>not paid </a:t>
            </a:r>
            <a:r>
              <a:rPr kumimoji="0" lang="en-GB" sz="1800" b="0" i="0" u="none" strike="noStrike" kern="1200" cap="none" spc="0" normalizeH="0" baseline="0" noProof="0" dirty="0">
                <a:ln>
                  <a:noFill/>
                </a:ln>
                <a:solidFill>
                  <a:srgbClr val="4C575F"/>
                </a:solidFill>
                <a:effectLst/>
                <a:uLnTx/>
                <a:uFillTx/>
                <a:latin typeface="Arial"/>
                <a:ea typeface="+mn-ea"/>
                <a:cs typeface="+mn-cs"/>
              </a:rPr>
              <a:t>in due time</a:t>
            </a: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41634800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0"/>
          <p:cNvSpPr>
            <a:spLocks noChangeArrowheads="1"/>
          </p:cNvSpPr>
          <p:nvPr/>
        </p:nvSpPr>
        <p:spPr bwMode="auto">
          <a:xfrm>
            <a:off x="750991" y="291682"/>
            <a:ext cx="8515350" cy="52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pitchFamily="2" charset="2"/>
              <a:buChar char="§"/>
              <a:defRPr>
                <a:solidFill>
                  <a:srgbClr val="404B56"/>
                </a:solidFill>
                <a:latin typeface="Arial" pitchFamily="34" charset="0"/>
              </a:defRPr>
            </a:lvl1pPr>
            <a:lvl2pPr marL="742950" indent="-285750" eaLnBrk="0" hangingPunct="0">
              <a:spcBef>
                <a:spcPct val="20000"/>
              </a:spcBef>
              <a:buChar char="–"/>
              <a:defRPr>
                <a:solidFill>
                  <a:srgbClr val="404B56"/>
                </a:solidFill>
                <a:latin typeface="Arial" pitchFamily="34" charset="0"/>
              </a:defRPr>
            </a:lvl2pPr>
            <a:lvl3pPr marL="1143000" indent="-228600" eaLnBrk="0" hangingPunct="0">
              <a:spcBef>
                <a:spcPct val="20000"/>
              </a:spcBef>
              <a:buChar char="•"/>
              <a:defRPr>
                <a:solidFill>
                  <a:srgbClr val="404B56"/>
                </a:solidFill>
                <a:latin typeface="Arial" pitchFamily="34" charset="0"/>
              </a:defRPr>
            </a:lvl3pPr>
            <a:lvl4pPr marL="1600200" indent="-228600" eaLnBrk="0" hangingPunct="0">
              <a:spcBef>
                <a:spcPct val="20000"/>
              </a:spcBef>
              <a:buChar char="–"/>
              <a:defRPr>
                <a:solidFill>
                  <a:srgbClr val="404B56"/>
                </a:solidFill>
                <a:latin typeface="Arial" pitchFamily="34" charset="0"/>
              </a:defRPr>
            </a:lvl4pPr>
            <a:lvl5pPr marL="2057400" indent="-228600"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altLang="en-US" sz="2000" b="1" i="0" u="none" strike="noStrike" kern="1200" cap="none" spc="0" normalizeH="0" baseline="0" noProof="0" dirty="0" err="1">
                <a:ln>
                  <a:noFill/>
                </a:ln>
                <a:solidFill>
                  <a:srgbClr val="404B56"/>
                </a:solidFill>
                <a:effectLst/>
                <a:uLnTx/>
                <a:uFillTx/>
                <a:latin typeface="Arial" pitchFamily="34" charset="0"/>
                <a:ea typeface="+mn-ea"/>
                <a:cs typeface="+mn-cs"/>
              </a:rPr>
              <a:t>Renewal</a:t>
            </a:r>
            <a:r>
              <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mn-cs"/>
              </a:rPr>
              <a:t> </a:t>
            </a:r>
            <a:r>
              <a:rPr kumimoji="0" lang="de-DE" altLang="en-US" sz="2000" b="1" i="0" u="none" strike="noStrike" kern="1200" cap="none" spc="0" normalizeH="0" baseline="0" noProof="0" dirty="0" err="1">
                <a:ln>
                  <a:noFill/>
                </a:ln>
                <a:solidFill>
                  <a:srgbClr val="404B56"/>
                </a:solidFill>
                <a:effectLst/>
                <a:uLnTx/>
                <a:uFillTx/>
                <a:latin typeface="Arial" pitchFamily="34" charset="0"/>
                <a:ea typeface="+mn-ea"/>
                <a:cs typeface="+mn-cs"/>
              </a:rPr>
              <a:t>fees</a:t>
            </a:r>
            <a:r>
              <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mn-cs"/>
              </a:rPr>
              <a:t> - </a:t>
            </a:r>
            <a:r>
              <a:rPr kumimoji="0" lang="de-DE" altLang="en-US" sz="2000" b="1" i="0" u="none" strike="noStrike" kern="1200" cap="none" spc="0" normalizeH="0" baseline="0" noProof="0" dirty="0" err="1">
                <a:ln>
                  <a:noFill/>
                </a:ln>
                <a:solidFill>
                  <a:srgbClr val="404B56"/>
                </a:solidFill>
                <a:effectLst/>
                <a:uLnTx/>
                <a:uFillTx/>
                <a:latin typeface="Arial" pitchFamily="34" charset="0"/>
                <a:ea typeface="+mn-ea"/>
                <a:cs typeface="+mn-cs"/>
              </a:rPr>
              <a:t>amounts</a:t>
            </a:r>
            <a:endPar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908859208"/>
              </p:ext>
            </p:extLst>
          </p:nvPr>
        </p:nvGraphicFramePr>
        <p:xfrm>
          <a:off x="827584" y="915566"/>
          <a:ext cx="7437908" cy="3859380"/>
        </p:xfrm>
        <a:graphic>
          <a:graphicData uri="http://schemas.openxmlformats.org/drawingml/2006/table">
            <a:tbl>
              <a:tblPr firstRow="1" bandRow="1">
                <a:tableStyleId>{5C22544A-7EE6-4342-B048-85BDC9FD1C3A}</a:tableStyleId>
              </a:tblPr>
              <a:tblGrid>
                <a:gridCol w="1477853">
                  <a:extLst>
                    <a:ext uri="{9D8B030D-6E8A-4147-A177-3AD203B41FA5}">
                      <a16:colId xmlns:a16="http://schemas.microsoft.com/office/drawing/2014/main" val="20000"/>
                    </a:ext>
                  </a:extLst>
                </a:gridCol>
                <a:gridCol w="2506377">
                  <a:extLst>
                    <a:ext uri="{9D8B030D-6E8A-4147-A177-3AD203B41FA5}">
                      <a16:colId xmlns:a16="http://schemas.microsoft.com/office/drawing/2014/main" val="20001"/>
                    </a:ext>
                  </a:extLst>
                </a:gridCol>
                <a:gridCol w="1697232">
                  <a:extLst>
                    <a:ext uri="{9D8B030D-6E8A-4147-A177-3AD203B41FA5}">
                      <a16:colId xmlns:a16="http://schemas.microsoft.com/office/drawing/2014/main" val="20002"/>
                    </a:ext>
                  </a:extLst>
                </a:gridCol>
                <a:gridCol w="1756446">
                  <a:extLst>
                    <a:ext uri="{9D8B030D-6E8A-4147-A177-3AD203B41FA5}">
                      <a16:colId xmlns:a16="http://schemas.microsoft.com/office/drawing/2014/main" val="20003"/>
                    </a:ext>
                  </a:extLst>
                </a:gridCol>
              </a:tblGrid>
              <a:tr h="310500">
                <a:tc>
                  <a:txBody>
                    <a:bodyPr/>
                    <a:lstStyle/>
                    <a:p>
                      <a:pPr marL="0" algn="l" defTabSz="914400" rtl="0" eaLnBrk="1" latinLnBrk="0" hangingPunct="1"/>
                      <a:r>
                        <a:rPr lang="de-DE" sz="1500" b="1" kern="1200" noProof="0" dirty="0">
                          <a:solidFill>
                            <a:schemeClr val="tx1"/>
                          </a:solidFill>
                          <a:latin typeface="+mn-lt"/>
                          <a:ea typeface="+mn-ea"/>
                          <a:cs typeface="+mn-cs"/>
                        </a:rPr>
                        <a:t>2</a:t>
                      </a:r>
                      <a:r>
                        <a:rPr lang="de-DE" sz="1500" b="0" kern="1200" noProof="0" dirty="0">
                          <a:solidFill>
                            <a:schemeClr val="tx1"/>
                          </a:solidFill>
                          <a:latin typeface="+mn-lt"/>
                          <a:ea typeface="+mn-ea"/>
                          <a:cs typeface="+mn-cs"/>
                        </a:rPr>
                        <a:t>nd </a:t>
                      </a:r>
                      <a:r>
                        <a:rPr lang="de-DE" sz="1500" b="0" kern="1200" noProof="0" dirty="0" err="1">
                          <a:solidFill>
                            <a:schemeClr val="tx1"/>
                          </a:solidFill>
                          <a:latin typeface="+mn-lt"/>
                          <a:ea typeface="+mn-ea"/>
                          <a:cs typeface="+mn-cs"/>
                        </a:rPr>
                        <a:t>year</a:t>
                      </a:r>
                      <a:endParaRPr lang="de-DE" sz="1500" b="0" kern="1200" noProof="0" dirty="0">
                        <a:solidFill>
                          <a:schemeClr val="tx1"/>
                        </a:solidFill>
                        <a:latin typeface="+mn-lt"/>
                        <a:ea typeface="+mn-ea"/>
                        <a:cs typeface="+mn-cs"/>
                      </a:endParaRPr>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35</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kern="1200" noProof="0" dirty="0">
                          <a:solidFill>
                            <a:schemeClr val="dk1"/>
                          </a:solidFill>
                          <a:latin typeface="+mn-lt"/>
                          <a:ea typeface="+mn-ea"/>
                          <a:cs typeface="+mn-cs"/>
                        </a:rPr>
                        <a:t>11</a:t>
                      </a:r>
                      <a:r>
                        <a:rPr lang="de-DE" sz="1500" b="0" kern="1200" noProof="0" dirty="0">
                          <a:solidFill>
                            <a:schemeClr val="dk1"/>
                          </a:solidFill>
                          <a:latin typeface="+mn-lt"/>
                          <a:ea typeface="+mn-ea"/>
                          <a:cs typeface="+mn-cs"/>
                        </a:rPr>
                        <a:t>th</a:t>
                      </a:r>
                      <a:r>
                        <a:rPr lang="de-DE" sz="1500" b="0" kern="1200" baseline="0" noProof="0" dirty="0">
                          <a:solidFill>
                            <a:schemeClr val="dk1"/>
                          </a:solidFill>
                          <a:latin typeface="+mn-lt"/>
                          <a:ea typeface="+mn-ea"/>
                          <a:cs typeface="+mn-cs"/>
                        </a:rPr>
                        <a:t> </a:t>
                      </a:r>
                      <a:r>
                        <a:rPr lang="de-DE" sz="1500" b="0" kern="1200" baseline="0" noProof="0" dirty="0" err="1">
                          <a:solidFill>
                            <a:schemeClr val="dk1"/>
                          </a:solidFill>
                          <a:latin typeface="+mn-lt"/>
                          <a:ea typeface="+mn-ea"/>
                          <a:cs typeface="+mn-cs"/>
                        </a:rPr>
                        <a:t>year</a:t>
                      </a:r>
                      <a:endParaRPr lang="de-DE" sz="1500" b="0" kern="1200" noProof="0" dirty="0">
                        <a:solidFill>
                          <a:schemeClr val="dk1"/>
                        </a:solidFill>
                        <a:latin typeface="+mn-lt"/>
                        <a:ea typeface="+mn-ea"/>
                        <a:cs typeface="+mn-cs"/>
                      </a:endParaRPr>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1 460 </a:t>
                      </a:r>
                      <a:r>
                        <a:rPr lang="de-DE" sz="1500" b="0" kern="1200" noProof="0" dirty="0">
                          <a:solidFill>
                            <a:schemeClr val="dk1"/>
                          </a:solidFill>
                          <a:latin typeface="+mn-lt"/>
                          <a:ea typeface="+mn-ea"/>
                          <a:cs typeface="+mn-cs"/>
                        </a:rPr>
                        <a:t>EUR</a:t>
                      </a:r>
                    </a:p>
                  </a:txBody>
                  <a:tcPr marT="34290" marB="34290">
                    <a:noFill/>
                  </a:tcPr>
                </a:tc>
                <a:extLst>
                  <a:ext uri="{0D108BD9-81ED-4DB2-BD59-A6C34878D82A}">
                    <a16:rowId xmlns:a16="http://schemas.microsoft.com/office/drawing/2014/main" val="10000"/>
                  </a:ext>
                </a:extLst>
              </a:tr>
              <a:tr h="310500">
                <a:tc>
                  <a:txBody>
                    <a:bodyPr/>
                    <a:lstStyle/>
                    <a:p>
                      <a:r>
                        <a:rPr lang="de-DE" sz="1500" b="1" noProof="0" dirty="0"/>
                        <a:t>3</a:t>
                      </a:r>
                      <a:r>
                        <a:rPr lang="de-DE" sz="1500" noProof="0" dirty="0"/>
                        <a:t>rd</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105</a:t>
                      </a:r>
                      <a:r>
                        <a:rPr lang="de-DE" sz="1500" b="0" kern="1200" noProof="0" dirty="0">
                          <a:solidFill>
                            <a:schemeClr val="dk1"/>
                          </a:solidFill>
                          <a:latin typeface="+mn-lt"/>
                          <a:ea typeface="+mn-ea"/>
                          <a:cs typeface="+mn-cs"/>
                        </a:rPr>
                        <a:t> EUR</a:t>
                      </a:r>
                    </a:p>
                  </a:txBody>
                  <a:tcPr marT="34290" marB="34290">
                    <a:noFill/>
                  </a:tcPr>
                </a:tc>
                <a:tc>
                  <a:txBody>
                    <a:bodyPr/>
                    <a:lstStyle/>
                    <a:p>
                      <a:r>
                        <a:rPr lang="de-DE" sz="1500" b="1" noProof="0" dirty="0"/>
                        <a:t>12</a:t>
                      </a:r>
                      <a:r>
                        <a:rPr lang="de-DE" sz="1500" noProof="0" dirty="0"/>
                        <a:t>th </a:t>
                      </a:r>
                      <a:r>
                        <a:rPr lang="de-DE" sz="150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1 775</a:t>
                      </a:r>
                      <a:r>
                        <a:rPr lang="de-DE" sz="1500" b="0" kern="1200" noProof="0" dirty="0">
                          <a:solidFill>
                            <a:schemeClr val="dk1"/>
                          </a:solidFill>
                          <a:latin typeface="+mn-lt"/>
                          <a:ea typeface="+mn-ea"/>
                          <a:cs typeface="+mn-cs"/>
                        </a:rPr>
                        <a:t> EUR</a:t>
                      </a:r>
                    </a:p>
                  </a:txBody>
                  <a:tcPr marT="34290" marB="34290">
                    <a:noFill/>
                  </a:tcPr>
                </a:tc>
                <a:extLst>
                  <a:ext uri="{0D108BD9-81ED-4DB2-BD59-A6C34878D82A}">
                    <a16:rowId xmlns:a16="http://schemas.microsoft.com/office/drawing/2014/main" val="10001"/>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4</a:t>
                      </a:r>
                      <a:r>
                        <a:rPr lang="de-DE" sz="1500" noProof="0" dirty="0"/>
                        <a:t>th </a:t>
                      </a:r>
                      <a:r>
                        <a:rPr lang="de-DE" sz="150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145</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13</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2 105 </a:t>
                      </a:r>
                      <a:r>
                        <a:rPr lang="de-DE" sz="1500" b="0" kern="1200" noProof="0" dirty="0">
                          <a:solidFill>
                            <a:schemeClr val="dk1"/>
                          </a:solidFill>
                          <a:latin typeface="+mn-lt"/>
                          <a:ea typeface="+mn-ea"/>
                          <a:cs typeface="+mn-cs"/>
                        </a:rPr>
                        <a:t>EUR</a:t>
                      </a:r>
                    </a:p>
                  </a:txBody>
                  <a:tcPr marT="34290" marB="34290">
                    <a:noFill/>
                  </a:tcPr>
                </a:tc>
                <a:extLst>
                  <a:ext uri="{0D108BD9-81ED-4DB2-BD59-A6C34878D82A}">
                    <a16:rowId xmlns:a16="http://schemas.microsoft.com/office/drawing/2014/main" val="10002"/>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5</a:t>
                      </a:r>
                      <a:r>
                        <a:rPr lang="de-DE" sz="1500" noProof="0" dirty="0"/>
                        <a:t>th </a:t>
                      </a:r>
                      <a:r>
                        <a:rPr lang="de-DE" sz="150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315</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14</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2 455 </a:t>
                      </a:r>
                      <a:r>
                        <a:rPr lang="de-DE" sz="1500" b="0" kern="1200" noProof="0" dirty="0">
                          <a:solidFill>
                            <a:schemeClr val="dk1"/>
                          </a:solidFill>
                          <a:latin typeface="+mn-lt"/>
                          <a:ea typeface="+mn-ea"/>
                          <a:cs typeface="+mn-cs"/>
                        </a:rPr>
                        <a:t>EUR</a:t>
                      </a:r>
                    </a:p>
                  </a:txBody>
                  <a:tcPr marT="34290" marB="34290">
                    <a:noFill/>
                  </a:tcPr>
                </a:tc>
                <a:extLst>
                  <a:ext uri="{0D108BD9-81ED-4DB2-BD59-A6C34878D82A}">
                    <a16:rowId xmlns:a16="http://schemas.microsoft.com/office/drawing/2014/main" val="10003"/>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6</a:t>
                      </a:r>
                      <a:r>
                        <a:rPr lang="de-DE" sz="1500" noProof="0" dirty="0"/>
                        <a:t>th </a:t>
                      </a:r>
                      <a:r>
                        <a:rPr lang="de-DE" sz="150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475</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15</a:t>
                      </a:r>
                      <a:r>
                        <a:rPr lang="de-DE" sz="1500" noProof="0" dirty="0"/>
                        <a:t>th </a:t>
                      </a:r>
                      <a:r>
                        <a:rPr lang="de-DE" sz="150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2 830 </a:t>
                      </a:r>
                      <a:r>
                        <a:rPr lang="de-DE" sz="1500" b="0" kern="1200" noProof="0" dirty="0">
                          <a:solidFill>
                            <a:schemeClr val="dk1"/>
                          </a:solidFill>
                          <a:latin typeface="+mn-lt"/>
                          <a:ea typeface="+mn-ea"/>
                          <a:cs typeface="+mn-cs"/>
                        </a:rPr>
                        <a:t>EUR</a:t>
                      </a:r>
                    </a:p>
                  </a:txBody>
                  <a:tcPr marT="34290" marB="34290">
                    <a:noFill/>
                  </a:tcPr>
                </a:tc>
                <a:extLst>
                  <a:ext uri="{0D108BD9-81ED-4DB2-BD59-A6C34878D82A}">
                    <a16:rowId xmlns:a16="http://schemas.microsoft.com/office/drawing/2014/main" val="10004"/>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7</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630</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16</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3 240</a:t>
                      </a:r>
                      <a:r>
                        <a:rPr lang="de-DE" sz="1500" b="0" kern="1200" noProof="0" dirty="0">
                          <a:solidFill>
                            <a:schemeClr val="dk1"/>
                          </a:solidFill>
                          <a:latin typeface="+mn-lt"/>
                          <a:ea typeface="+mn-ea"/>
                          <a:cs typeface="+mn-cs"/>
                        </a:rPr>
                        <a:t> EUR</a:t>
                      </a:r>
                    </a:p>
                  </a:txBody>
                  <a:tcPr marT="34290" marB="34290">
                    <a:noFill/>
                  </a:tcPr>
                </a:tc>
                <a:extLst>
                  <a:ext uri="{0D108BD9-81ED-4DB2-BD59-A6C34878D82A}">
                    <a16:rowId xmlns:a16="http://schemas.microsoft.com/office/drawing/2014/main" val="10005"/>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8</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815</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17</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3 640 </a:t>
                      </a:r>
                      <a:r>
                        <a:rPr lang="de-DE" sz="1500" b="0" kern="1200" noProof="0" dirty="0">
                          <a:solidFill>
                            <a:schemeClr val="dk1"/>
                          </a:solidFill>
                          <a:latin typeface="+mn-lt"/>
                          <a:ea typeface="+mn-ea"/>
                          <a:cs typeface="+mn-cs"/>
                        </a:rPr>
                        <a:t>EUR</a:t>
                      </a:r>
                    </a:p>
                  </a:txBody>
                  <a:tcPr marT="34290" marB="34290">
                    <a:noFill/>
                  </a:tcPr>
                </a:tc>
                <a:extLst>
                  <a:ext uri="{0D108BD9-81ED-4DB2-BD59-A6C34878D82A}">
                    <a16:rowId xmlns:a16="http://schemas.microsoft.com/office/drawing/2014/main" val="10006"/>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9</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990</a:t>
                      </a:r>
                      <a:r>
                        <a:rPr lang="de-DE" sz="1500" b="0" kern="1200" noProof="0" dirty="0">
                          <a:solidFill>
                            <a:schemeClr val="dk1"/>
                          </a:solidFill>
                          <a:latin typeface="+mn-lt"/>
                          <a:ea typeface="+mn-ea"/>
                          <a:cs typeface="+mn-cs"/>
                        </a:rPr>
                        <a:t> 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18</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4 055</a:t>
                      </a:r>
                      <a:r>
                        <a:rPr lang="de-DE" sz="1500" b="0" kern="1200" noProof="0" dirty="0">
                          <a:solidFill>
                            <a:schemeClr val="dk1"/>
                          </a:solidFill>
                          <a:latin typeface="+mn-lt"/>
                          <a:ea typeface="+mn-ea"/>
                          <a:cs typeface="+mn-cs"/>
                        </a:rPr>
                        <a:t> EUR</a:t>
                      </a:r>
                    </a:p>
                  </a:txBody>
                  <a:tcPr marT="34290" marB="34290">
                    <a:noFill/>
                  </a:tcPr>
                </a:tc>
                <a:extLst>
                  <a:ext uri="{0D108BD9-81ED-4DB2-BD59-A6C34878D82A}">
                    <a16:rowId xmlns:a16="http://schemas.microsoft.com/office/drawing/2014/main" val="10007"/>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10</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1 175 </a:t>
                      </a:r>
                      <a:r>
                        <a:rPr lang="de-DE" sz="1500" b="0" kern="1200" noProof="0" dirty="0">
                          <a:solidFill>
                            <a:schemeClr val="dk1"/>
                          </a:solidFill>
                          <a:latin typeface="+mn-lt"/>
                          <a:ea typeface="+mn-ea"/>
                          <a:cs typeface="+mn-cs"/>
                        </a:rPr>
                        <a:t>EUR</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19</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4 455 </a:t>
                      </a:r>
                      <a:r>
                        <a:rPr lang="de-DE" sz="1500" b="0" kern="1200" noProof="0" dirty="0">
                          <a:solidFill>
                            <a:schemeClr val="dk1"/>
                          </a:solidFill>
                          <a:latin typeface="+mn-lt"/>
                          <a:ea typeface="+mn-ea"/>
                          <a:cs typeface="+mn-cs"/>
                        </a:rPr>
                        <a:t>EUR</a:t>
                      </a:r>
                    </a:p>
                  </a:txBody>
                  <a:tcPr marT="34290" marB="34290">
                    <a:noFill/>
                  </a:tcPr>
                </a:tc>
                <a:extLst>
                  <a:ext uri="{0D108BD9-81ED-4DB2-BD59-A6C34878D82A}">
                    <a16:rowId xmlns:a16="http://schemas.microsoft.com/office/drawing/2014/main" val="10008"/>
                  </a:ext>
                </a:extLst>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5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5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500" noProof="0" dirty="0"/>
                    </a:p>
                  </a:txBody>
                  <a:tcPr marT="34290" marB="34290">
                    <a:noFill/>
                  </a:tcPr>
                </a:tc>
                <a:tc>
                  <a:txBody>
                    <a:bodyPr/>
                    <a:lstStyle/>
                    <a:p>
                      <a:endParaRPr lang="de-DE" sz="1500" noProof="0" dirty="0"/>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b="1" noProof="0" dirty="0"/>
                        <a:t>20</a:t>
                      </a:r>
                      <a:r>
                        <a:rPr lang="de-DE" sz="1500" noProof="0" dirty="0"/>
                        <a:t>th</a:t>
                      </a:r>
                      <a:r>
                        <a:rPr lang="de-DE" sz="1500" baseline="0" noProof="0" dirty="0"/>
                        <a:t> </a:t>
                      </a:r>
                      <a:r>
                        <a:rPr lang="de-DE" sz="1500" baseline="0" noProof="0" dirty="0" err="1"/>
                        <a:t>year</a:t>
                      </a:r>
                      <a:endParaRPr lang="de-DE" sz="1500" noProof="0" dirty="0"/>
                    </a:p>
                  </a:txBody>
                  <a:tcPr marT="34290" marB="34290">
                    <a:noFill/>
                  </a:tcPr>
                </a:tc>
                <a:tc>
                  <a:txBody>
                    <a:bodyPr/>
                    <a:lstStyle/>
                    <a:p>
                      <a:pPr marL="0" algn="l" defTabSz="914400" rtl="0" eaLnBrk="1" latinLnBrk="0" hangingPunct="1">
                        <a:tabLst>
                          <a:tab pos="1079500" algn="r"/>
                        </a:tabLst>
                      </a:pPr>
                      <a:r>
                        <a:rPr lang="de-DE" sz="1500" b="0" kern="1200" noProof="0" dirty="0">
                          <a:solidFill>
                            <a:schemeClr val="dk1"/>
                          </a:solidFill>
                          <a:latin typeface="+mn-lt"/>
                          <a:ea typeface="+mn-ea"/>
                          <a:cs typeface="+mn-cs"/>
                        </a:rPr>
                        <a:t>	</a:t>
                      </a:r>
                      <a:r>
                        <a:rPr lang="de-DE" sz="1500" b="1" kern="1200" noProof="0" dirty="0">
                          <a:solidFill>
                            <a:schemeClr val="dk1"/>
                          </a:solidFill>
                          <a:latin typeface="+mn-lt"/>
                          <a:ea typeface="+mn-ea"/>
                          <a:cs typeface="+mn-cs"/>
                        </a:rPr>
                        <a:t>4 855</a:t>
                      </a:r>
                      <a:r>
                        <a:rPr lang="de-DE" sz="1500" b="0" kern="1200" noProof="0" dirty="0">
                          <a:solidFill>
                            <a:schemeClr val="dk1"/>
                          </a:solidFill>
                          <a:latin typeface="+mn-lt"/>
                          <a:ea typeface="+mn-ea"/>
                          <a:cs typeface="+mn-cs"/>
                        </a:rPr>
                        <a:t> EUR</a:t>
                      </a:r>
                    </a:p>
                    <a:p>
                      <a:pPr marL="0" algn="l" defTabSz="914400" rtl="0" eaLnBrk="1" latinLnBrk="0" hangingPunct="1">
                        <a:tabLst>
                          <a:tab pos="1079500" algn="r"/>
                        </a:tabLst>
                      </a:pPr>
                      <a:endParaRPr lang="de-DE" sz="1500" b="0" kern="1200" noProof="0" dirty="0">
                        <a:solidFill>
                          <a:schemeClr val="dk1"/>
                        </a:solidFill>
                        <a:latin typeface="+mn-lt"/>
                        <a:ea typeface="+mn-ea"/>
                        <a:cs typeface="+mn-cs"/>
                      </a:endParaRPr>
                    </a:p>
                    <a:p>
                      <a:pPr marL="0" algn="l" defTabSz="914400" rtl="0" eaLnBrk="1" latinLnBrk="0" hangingPunct="1">
                        <a:tabLst>
                          <a:tab pos="1079500" algn="r"/>
                        </a:tabLst>
                      </a:pPr>
                      <a:endParaRPr lang="de-DE" sz="1500" b="0" kern="1200" noProof="0" dirty="0">
                        <a:solidFill>
                          <a:schemeClr val="dk1"/>
                        </a:solidFill>
                        <a:latin typeface="+mn-lt"/>
                        <a:ea typeface="+mn-ea"/>
                        <a:cs typeface="+mn-cs"/>
                      </a:endParaRPr>
                    </a:p>
                  </a:txBody>
                  <a:tcPr marT="34290" marB="34290">
                    <a:noFill/>
                  </a:tcPr>
                </a:tc>
                <a:extLst>
                  <a:ext uri="{0D108BD9-81ED-4DB2-BD59-A6C34878D82A}">
                    <a16:rowId xmlns:a16="http://schemas.microsoft.com/office/drawing/2014/main" val="10009"/>
                  </a:ext>
                </a:extLst>
              </a:tr>
              <a:tr h="31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noProof="0" dirty="0"/>
                        <a:t>Fee </a:t>
                      </a:r>
                      <a:r>
                        <a:rPr lang="de-DE" sz="1400" noProof="0" dirty="0" err="1"/>
                        <a:t>codes</a:t>
                      </a:r>
                      <a:r>
                        <a:rPr lang="de-DE" sz="1400" noProof="0" dirty="0"/>
                        <a:t>:</a:t>
                      </a:r>
                    </a:p>
                  </a:txBody>
                  <a:tcPr marT="34290" marB="34290">
                    <a:noFill/>
                  </a:tcPr>
                </a:tc>
                <a:tc>
                  <a:txBody>
                    <a:bodyPr/>
                    <a:lstStyle/>
                    <a:p>
                      <a:r>
                        <a:rPr lang="de-DE" sz="1400" noProof="0" dirty="0"/>
                        <a:t>732-750</a:t>
                      </a:r>
                    </a:p>
                  </a:txBody>
                  <a:tcPr marT="34290" marB="3429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500" noProof="0" dirty="0"/>
                    </a:p>
                  </a:txBody>
                  <a:tcPr marT="34290" marB="34290">
                    <a:noFill/>
                  </a:tcPr>
                </a:tc>
                <a:tc>
                  <a:txBody>
                    <a:bodyPr/>
                    <a:lstStyle/>
                    <a:p>
                      <a:pPr marL="0" algn="l" defTabSz="914400" rtl="0" eaLnBrk="1" latinLnBrk="0" hangingPunct="1">
                        <a:tabLst>
                          <a:tab pos="1079500" algn="r"/>
                        </a:tabLst>
                      </a:pPr>
                      <a:endParaRPr lang="de-DE" sz="1500" b="0" kern="1200" noProof="0" dirty="0">
                        <a:solidFill>
                          <a:schemeClr val="dk1"/>
                        </a:solidFill>
                        <a:latin typeface="+mn-lt"/>
                        <a:ea typeface="+mn-ea"/>
                        <a:cs typeface="+mn-cs"/>
                      </a:endParaRPr>
                    </a:p>
                  </a:txBody>
                  <a:tcPr marT="34290" marB="34290">
                    <a:noFill/>
                  </a:tcPr>
                </a:tc>
                <a:extLst>
                  <a:ext uri="{0D108BD9-81ED-4DB2-BD59-A6C34878D82A}">
                    <a16:rowId xmlns:a16="http://schemas.microsoft.com/office/drawing/2014/main" val="10010"/>
                  </a:ext>
                </a:extLst>
              </a:tr>
            </a:tbl>
          </a:graphicData>
        </a:graphic>
      </p:graphicFrame>
      <p:sp>
        <p:nvSpPr>
          <p:cNvPr id="4" name="TextBox 3"/>
          <p:cNvSpPr txBox="1">
            <a:spLocks noChangeArrowheads="1"/>
          </p:cNvSpPr>
          <p:nvPr/>
        </p:nvSpPr>
        <p:spPr bwMode="auto">
          <a:xfrm>
            <a:off x="1136392" y="-20538"/>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11701279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15131" y="302733"/>
            <a:ext cx="7424738" cy="781050"/>
          </a:xfrm>
        </p:spPr>
        <p:txBody>
          <a:bodyPr>
            <a:normAutofit/>
          </a:bodyPr>
          <a:lstStyle/>
          <a:p>
            <a:r>
              <a:rPr lang="en-US" altLang="en-US" sz="2000" dirty="0"/>
              <a:t>Costs</a:t>
            </a:r>
            <a:endParaRPr lang="en-US" altLang="en-US" sz="2000" b="1" dirty="0"/>
          </a:p>
        </p:txBody>
      </p:sp>
      <p:sp>
        <p:nvSpPr>
          <p:cNvPr id="3" name="Content Placeholder 2"/>
          <p:cNvSpPr>
            <a:spLocks noGrp="1"/>
          </p:cNvSpPr>
          <p:nvPr>
            <p:ph idx="4294967295"/>
          </p:nvPr>
        </p:nvSpPr>
        <p:spPr>
          <a:xfrm>
            <a:off x="0" y="1120775"/>
            <a:ext cx="8255000" cy="3455988"/>
          </a:xfrm>
        </p:spPr>
        <p:txBody>
          <a:bodyPr/>
          <a:lstStyle/>
          <a:p>
            <a:pPr>
              <a:defRPr/>
            </a:pPr>
            <a:endParaRPr lang="en-GB" altLang="en-US" b="1" dirty="0">
              <a:cs typeface="Arial" pitchFamily="34" charset="0"/>
            </a:endParaRPr>
          </a:p>
          <a:p>
            <a:pPr>
              <a:defRPr/>
            </a:pPr>
            <a:endParaRPr lang="en-GB" altLang="en-US" sz="1200" dirty="0">
              <a:cs typeface="Arial" pitchFamily="34" charset="0"/>
            </a:endParaRPr>
          </a:p>
          <a:p>
            <a:pPr>
              <a:defRPr/>
            </a:pPr>
            <a:endParaRPr lang="en-GB" altLang="en-US" sz="1200" dirty="0">
              <a:cs typeface="Arial" pitchFamily="34" charset="0"/>
            </a:endParaRPr>
          </a:p>
          <a:p>
            <a:pPr marL="0" indent="0">
              <a:buFontTx/>
              <a:buNone/>
              <a:defRPr/>
            </a:pPr>
            <a:r>
              <a:rPr lang="en-GB" altLang="en-US" sz="3200" b="1" dirty="0">
                <a:solidFill>
                  <a:srgbClr val="FF0000"/>
                </a:solidFill>
                <a:cs typeface="Arial" pitchFamily="34" charset="0"/>
              </a:rPr>
              <a:t> 	           </a:t>
            </a:r>
            <a:r>
              <a:rPr lang="en-GB" altLang="en-US" sz="2000" b="1" dirty="0">
                <a:solidFill>
                  <a:srgbClr val="FF0000"/>
                </a:solidFill>
                <a:cs typeface="Arial" pitchFamily="34" charset="0"/>
              </a:rPr>
              <a:t> </a:t>
            </a:r>
          </a:p>
          <a:p>
            <a:pPr marL="0" indent="0">
              <a:buFontTx/>
              <a:buNone/>
              <a:defRPr/>
            </a:pPr>
            <a:r>
              <a:rPr lang="en-GB" altLang="en-US" sz="3600" b="1" dirty="0">
                <a:solidFill>
                  <a:srgbClr val="FF0000"/>
                </a:solidFill>
                <a:cs typeface="Arial" pitchFamily="34" charset="0"/>
              </a:rPr>
              <a:t>                     </a:t>
            </a:r>
            <a:endParaRPr lang="en-GB" altLang="en-US" sz="3600" dirty="0">
              <a:solidFill>
                <a:schemeClr val="accent1"/>
              </a:solidFill>
              <a:cs typeface="Arial" pitchFamily="34" charset="0"/>
            </a:endParaRPr>
          </a:p>
          <a:p>
            <a:pPr>
              <a:defRPr/>
            </a:pPr>
            <a:endParaRPr lang="en-GB" sz="3600" dirty="0">
              <a:solidFill>
                <a:schemeClr val="accent1"/>
              </a:solidFill>
            </a:endParaRPr>
          </a:p>
        </p:txBody>
      </p:sp>
      <p:sp>
        <p:nvSpPr>
          <p:cNvPr id="4" name="Rectangle 3"/>
          <p:cNvSpPr/>
          <p:nvPr/>
        </p:nvSpPr>
        <p:spPr>
          <a:xfrm>
            <a:off x="415131" y="1117177"/>
            <a:ext cx="8064896" cy="381642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rgbClr val="0B2A43"/>
                </a:solidFill>
                <a:effectLst/>
                <a:latin typeface="Arial" panose="020B0604020202020204" pitchFamily="34" charset="0"/>
              </a:rPr>
              <a:t>Renewal fees set at a level equivalent to the combined renewal fees of the top four countries among the participating Member States at the time the fee level was adopted*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solidFill>
                <a:srgbClr val="0B2A43"/>
              </a:solidFill>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rgbClr val="0B2A43"/>
                </a:solidFill>
                <a:effectLst/>
                <a:latin typeface="Arial" panose="020B0604020202020204" pitchFamily="34" charset="0"/>
              </a:rPr>
              <a:t>The total fees for the first ten years ‒ which is the average lifetime of a patent ‒ amount to less than EUR 5 000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solidFill>
                <a:srgbClr val="0B2A43"/>
              </a:solidFill>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solidFill>
                  <a:srgbClr val="0B2A43"/>
                </a:solidFill>
                <a:effectLst/>
                <a:latin typeface="Arial" panose="020B0604020202020204" pitchFamily="34" charset="0"/>
              </a:rPr>
              <a:t>Moreover, patent proprietors who file a statement on a licence of right with the EPO can obtain a 15% reduction on the renewal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u="none" strike="noStrike" kern="1200" cap="none" spc="0" normalizeH="0" baseline="0" noProof="0" dirty="0">
              <a:ln>
                <a:noFill/>
              </a:ln>
              <a:solidFill>
                <a:srgbClr val="0B2A43"/>
              </a:solidFill>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dirty="0">
              <a:solidFill>
                <a:srgbClr val="0B2A43"/>
              </a:solidFill>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u="none" strike="noStrike" kern="1200" cap="none" spc="0" normalizeH="0" baseline="0" noProof="0" dirty="0">
              <a:ln>
                <a:noFill/>
              </a:ln>
              <a:solidFill>
                <a:srgbClr val="0B2A43"/>
              </a:solidFill>
              <a:uLnTx/>
              <a:uFillTx/>
              <a:latin typeface="Arial" panose="020B0604020202020204" pitchFamily="34" charset="0"/>
              <a:ea typeface="+mn-ea"/>
              <a:cs typeface="+mn-cs"/>
            </a:endParaRPr>
          </a:p>
          <a:p>
            <a:pPr marL="285750" indent="-285750" defTabSz="914400">
              <a:buFont typeface="Arial" panose="020B0604020202020204" pitchFamily="34" charset="0"/>
              <a:buChar char="•"/>
              <a:defRPr/>
            </a:pPr>
            <a:r>
              <a:rPr lang="en-GB" sz="800" b="0" i="0" dirty="0">
                <a:solidFill>
                  <a:srgbClr val="0B2A43"/>
                </a:solidFill>
                <a:effectLst/>
                <a:latin typeface="Arial" panose="020B0604020202020204" pitchFamily="34" charset="0"/>
              </a:rPr>
              <a:t>*DE, FR, UK, NL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193820783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9419" y="219922"/>
            <a:ext cx="8285162" cy="781050"/>
          </a:xfrm>
        </p:spPr>
        <p:txBody>
          <a:bodyPr>
            <a:normAutofit/>
          </a:bodyPr>
          <a:lstStyle/>
          <a:p>
            <a:pPr algn="l"/>
            <a:r>
              <a:rPr lang="en-GB" sz="2000" i="0" dirty="0">
                <a:solidFill>
                  <a:schemeClr val="tx1"/>
                </a:solidFill>
                <a:effectLst/>
              </a:rPr>
              <a:t>Unitary Patent information </a:t>
            </a:r>
            <a:r>
              <a:rPr lang="en-GB" sz="2000" dirty="0">
                <a:solidFill>
                  <a:schemeClr val="tx1"/>
                </a:solidFill>
              </a:rPr>
              <a:t>in the European patent register</a:t>
            </a:r>
            <a:endParaRPr lang="en-GB" sz="2000" i="0" dirty="0">
              <a:solidFill>
                <a:schemeClr val="tx1"/>
              </a:solidFill>
              <a:effectLst/>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3FBA275F-A0F3-463B-8A80-BF9889B04743}"/>
              </a:ext>
            </a:extLst>
          </p:cNvPr>
          <p:cNvPicPr>
            <a:picLocks noChangeAspect="1"/>
          </p:cNvPicPr>
          <p:nvPr/>
        </p:nvPicPr>
        <p:blipFill>
          <a:blip r:embed="rId3"/>
          <a:stretch>
            <a:fillRect/>
          </a:stretch>
        </p:blipFill>
        <p:spPr>
          <a:xfrm>
            <a:off x="492500" y="859578"/>
            <a:ext cx="6005080" cy="3861435"/>
          </a:xfrm>
          <a:prstGeom prst="rect">
            <a:avLst/>
          </a:prstGeom>
        </p:spPr>
      </p:pic>
    </p:spTree>
    <p:extLst>
      <p:ext uri="{BB962C8B-B14F-4D97-AF65-F5344CB8AC3E}">
        <p14:creationId xmlns:p14="http://schemas.microsoft.com/office/powerpoint/2010/main" val="16101632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9552" y="303498"/>
            <a:ext cx="8496944" cy="432047"/>
          </a:xfrm>
        </p:spPr>
        <p:txBody>
          <a:bodyPr>
            <a:noAutofit/>
          </a:bodyPr>
          <a:lstStyle/>
          <a:p>
            <a:r>
              <a:rPr lang="en-GB" sz="2000" dirty="0"/>
              <a:t>Recent and upcoming changes - EPO</a:t>
            </a:r>
          </a:p>
        </p:txBody>
      </p:sp>
      <p:sp>
        <p:nvSpPr>
          <p:cNvPr id="6149" name="Rectangle 3"/>
          <p:cNvSpPr>
            <a:spLocks noGrp="1" noChangeArrowheads="1"/>
          </p:cNvSpPr>
          <p:nvPr>
            <p:ph idx="1"/>
          </p:nvPr>
        </p:nvSpPr>
        <p:spPr>
          <a:xfrm>
            <a:off x="755576" y="843564"/>
            <a:ext cx="7992888" cy="3672761"/>
          </a:xfrm>
        </p:spPr>
        <p:txBody>
          <a:bodyPr>
            <a:normAutofit fontScale="25000" lnSpcReduction="20000"/>
          </a:bodyPr>
          <a:lstStyle/>
          <a:p>
            <a:pPr>
              <a:defRPr/>
            </a:pPr>
            <a:endParaRPr lang="en-GB" altLang="en-US" sz="7200" dirty="0">
              <a:solidFill>
                <a:schemeClr val="tx1"/>
              </a:solidFill>
              <a:latin typeface="+mj-lt"/>
              <a:cs typeface="Arial" panose="020B0604020202020204" pitchFamily="34" charset="0"/>
            </a:endParaRPr>
          </a:p>
          <a:p>
            <a:pPr>
              <a:defRPr/>
            </a:pPr>
            <a:r>
              <a:rPr lang="en-GB" altLang="en-US" sz="7200" dirty="0">
                <a:solidFill>
                  <a:schemeClr val="tx1"/>
                </a:solidFill>
                <a:latin typeface="+mj-lt"/>
                <a:cs typeface="Arial" panose="020B0604020202020204" pitchFamily="34" charset="0"/>
              </a:rPr>
              <a:t>Unitary Patent – </a:t>
            </a:r>
            <a:r>
              <a:rPr lang="en-GB" altLang="en-US" sz="7200" b="1" dirty="0">
                <a:solidFill>
                  <a:schemeClr val="tx1"/>
                </a:solidFill>
                <a:latin typeface="+mj-lt"/>
                <a:cs typeface="Arial" panose="020B0604020202020204" pitchFamily="34" charset="0"/>
              </a:rPr>
              <a:t>overview and transitional measures ahead of entry into force</a:t>
            </a:r>
          </a:p>
          <a:p>
            <a:pPr>
              <a:defRPr/>
            </a:pPr>
            <a:r>
              <a:rPr lang="en-GB" sz="7200" dirty="0">
                <a:solidFill>
                  <a:schemeClr val="tx1"/>
                </a:solidFill>
                <a:latin typeface="+mj-lt"/>
              </a:rPr>
              <a:t>Oral proceedings by VICO before opposition divisions – </a:t>
            </a:r>
            <a:r>
              <a:rPr lang="en-GB" sz="7200" b="1" dirty="0">
                <a:solidFill>
                  <a:schemeClr val="tx1"/>
                </a:solidFill>
                <a:latin typeface="+mj-lt"/>
              </a:rPr>
              <a:t>update</a:t>
            </a:r>
          </a:p>
          <a:p>
            <a:pPr>
              <a:defRPr/>
            </a:pPr>
            <a:r>
              <a:rPr lang="en-GB" sz="7200" dirty="0">
                <a:solidFill>
                  <a:schemeClr val="tx1"/>
                </a:solidFill>
                <a:latin typeface="Helvetica Neue"/>
              </a:rPr>
              <a:t>Ob</a:t>
            </a:r>
            <a:r>
              <a:rPr lang="en-GB" sz="7200" b="0" i="0" dirty="0">
                <a:solidFill>
                  <a:schemeClr val="tx1"/>
                </a:solidFill>
                <a:effectLst/>
                <a:latin typeface="Helvetica Neue"/>
              </a:rPr>
              <a:t>servations in opposition proceedings – </a:t>
            </a:r>
            <a:r>
              <a:rPr lang="en-GB" sz="7200" b="1" i="0" dirty="0">
                <a:solidFill>
                  <a:schemeClr val="tx1"/>
                </a:solidFill>
                <a:effectLst/>
                <a:latin typeface="Helvetica Neue"/>
              </a:rPr>
              <a:t>new practice as of 2 May 2022</a:t>
            </a:r>
            <a:endParaRPr lang="en-GB" sz="7200" b="0" i="0" dirty="0">
              <a:solidFill>
                <a:schemeClr val="tx1"/>
              </a:solidFill>
              <a:effectLst/>
              <a:latin typeface="Helvetica Neue"/>
            </a:endParaRPr>
          </a:p>
          <a:p>
            <a:pPr>
              <a:defRPr/>
            </a:pPr>
            <a:r>
              <a:rPr lang="en-GB" sz="7200" dirty="0">
                <a:solidFill>
                  <a:schemeClr val="tx1"/>
                </a:solidFill>
                <a:latin typeface="Helvetica Neue"/>
              </a:rPr>
              <a:t>Certificate of a European patent – </a:t>
            </a:r>
            <a:r>
              <a:rPr lang="en-GB" sz="7200" b="1" dirty="0">
                <a:solidFill>
                  <a:schemeClr val="tx1"/>
                </a:solidFill>
                <a:latin typeface="Helvetica Neue"/>
              </a:rPr>
              <a:t>as of </a:t>
            </a:r>
            <a:r>
              <a:rPr lang="en-GB" altLang="en-US" sz="7200" b="1" dirty="0">
                <a:solidFill>
                  <a:schemeClr val="tx1"/>
                </a:solidFill>
                <a:latin typeface="+mj-lt"/>
                <a:cs typeface="Arial" panose="020B0604020202020204" pitchFamily="34" charset="0"/>
              </a:rPr>
              <a:t>1 April 2022</a:t>
            </a:r>
          </a:p>
          <a:p>
            <a:pPr>
              <a:defRPr/>
            </a:pPr>
            <a:r>
              <a:rPr lang="en-GB" altLang="en-US" sz="7200" dirty="0">
                <a:solidFill>
                  <a:schemeClr val="tx1"/>
                </a:solidFill>
                <a:latin typeface="+mj-lt"/>
                <a:cs typeface="Arial" panose="020B0604020202020204" pitchFamily="34" charset="0"/>
              </a:rPr>
              <a:t>Central Fee Payment – </a:t>
            </a:r>
            <a:r>
              <a:rPr lang="en-GB" altLang="en-US" sz="7200" b="1" dirty="0">
                <a:solidFill>
                  <a:schemeClr val="tx1"/>
                </a:solidFill>
                <a:latin typeface="+mj-lt"/>
                <a:cs typeface="Arial" panose="020B0604020202020204" pitchFamily="34" charset="0"/>
              </a:rPr>
              <a:t>new functionality as of 1 April 2022</a:t>
            </a:r>
          </a:p>
          <a:p>
            <a:pPr>
              <a:defRPr/>
            </a:pPr>
            <a:r>
              <a:rPr lang="en-GB" altLang="en-US" sz="7200" dirty="0">
                <a:solidFill>
                  <a:schemeClr val="tx1"/>
                </a:solidFill>
                <a:latin typeface="+mj-lt"/>
                <a:cs typeface="Arial" panose="020B0604020202020204" pitchFamily="34" charset="0"/>
              </a:rPr>
              <a:t>Filing of priority documents – </a:t>
            </a:r>
            <a:r>
              <a:rPr lang="en-GB" altLang="en-US" sz="7200" b="1" dirty="0">
                <a:solidFill>
                  <a:schemeClr val="tx1"/>
                </a:solidFill>
                <a:latin typeface="+mj-lt"/>
                <a:cs typeface="Arial" panose="020B0604020202020204" pitchFamily="34" charset="0"/>
              </a:rPr>
              <a:t>termination of PDX agreements</a:t>
            </a:r>
            <a:br>
              <a:rPr lang="en-GB" altLang="en-US" sz="7200" b="1" dirty="0">
                <a:solidFill>
                  <a:schemeClr val="tx1"/>
                </a:solidFill>
                <a:latin typeface="+mj-lt"/>
                <a:cs typeface="Arial" panose="020B0604020202020204" pitchFamily="34" charset="0"/>
              </a:rPr>
            </a:br>
            <a:r>
              <a:rPr lang="en-GB" altLang="en-US" sz="7200" b="1" dirty="0">
                <a:solidFill>
                  <a:schemeClr val="tx1"/>
                </a:solidFill>
                <a:latin typeface="+mj-lt"/>
                <a:cs typeface="Arial" panose="020B0604020202020204" pitchFamily="34" charset="0"/>
              </a:rPr>
              <a:t>as of 30 June 2022</a:t>
            </a:r>
            <a:endParaRPr lang="en-US" altLang="en-US" sz="7200" dirty="0">
              <a:solidFill>
                <a:schemeClr val="tx1"/>
              </a:solidFill>
              <a:latin typeface="+mj-lt"/>
              <a:cs typeface="Arial" panose="020B0604020202020204" pitchFamily="34" charset="0"/>
            </a:endParaRPr>
          </a:p>
          <a:p>
            <a:pPr marL="0" indent="0">
              <a:buNone/>
              <a:defRPr/>
            </a:pPr>
            <a:endParaRPr lang="en-US" altLang="en-US" sz="9600" dirty="0">
              <a:latin typeface="+mj-lt"/>
              <a:cs typeface="Arial" panose="020B0604020202020204" pitchFamily="34" charset="0"/>
            </a:endParaRPr>
          </a:p>
          <a:p>
            <a:pPr marL="0" indent="0" eaLnBrk="1" hangingPunct="1">
              <a:buNone/>
              <a:defRPr/>
            </a:pPr>
            <a:endParaRPr lang="en-US" altLang="en-US" sz="8000" dirty="0"/>
          </a:p>
          <a:p>
            <a:pPr eaLnBrk="1" hangingPunct="1">
              <a:defRPr/>
            </a:pPr>
            <a:endParaRPr lang="en-US" altLang="en-US" sz="6200" dirty="0">
              <a:solidFill>
                <a:schemeClr val="tx2"/>
              </a:solidFill>
            </a:endParaRPr>
          </a:p>
          <a:p>
            <a:pPr marL="0" indent="0" eaLnBrk="1" hangingPunct="1">
              <a:buNone/>
              <a:defRPr/>
            </a:pPr>
            <a:endParaRPr lang="en-US" altLang="en-US" sz="2400" dirty="0">
              <a:solidFill>
                <a:schemeClr val="tx1"/>
              </a:solidFill>
            </a:endParaRPr>
          </a:p>
          <a:p>
            <a:pPr eaLnBrk="1" hangingPunct="1">
              <a:defRPr/>
            </a:pPr>
            <a:endParaRPr lang="en-US" altLang="en-US" sz="2400" dirty="0">
              <a:solidFill>
                <a:schemeClr val="tx1"/>
              </a:solidFill>
            </a:endParaRPr>
          </a:p>
          <a:p>
            <a:pPr eaLnBrk="1" hangingPunct="1">
              <a:defRPr/>
            </a:pPr>
            <a:endParaRPr lang="en-GB" altLang="en-US" sz="2400" dirty="0">
              <a:solidFill>
                <a:schemeClr val="tx2"/>
              </a:solidFill>
            </a:endParaRPr>
          </a:p>
          <a:p>
            <a:pPr marL="0" indent="0" eaLnBrk="1" hangingPunct="1">
              <a:buNone/>
              <a:defRPr/>
            </a:pPr>
            <a:endParaRPr lang="en-GB" altLang="en-US" sz="2000" dirty="0"/>
          </a:p>
          <a:p>
            <a:pPr eaLnBrk="1" hangingPunct="1">
              <a:defRPr/>
            </a:pPr>
            <a:endParaRPr lang="en-GB" altLang="en-US" sz="2000" dirty="0">
              <a:solidFill>
                <a:schemeClr val="tx1"/>
              </a:solidFill>
            </a:endParaRPr>
          </a:p>
          <a:p>
            <a:pPr eaLnBrk="1" hangingPunct="1">
              <a:defRPr/>
            </a:pPr>
            <a:endParaRPr lang="en-GB" altLang="en-US" sz="2000" dirty="0"/>
          </a:p>
          <a:p>
            <a:pPr marL="0" indent="0" eaLnBrk="1" hangingPunct="1">
              <a:buFontTx/>
              <a:buNone/>
              <a:defRPr/>
            </a:pPr>
            <a:endParaRPr lang="en-GB" altLang="en-US" sz="2000" dirty="0"/>
          </a:p>
          <a:p>
            <a:pPr eaLnBrk="1" hangingPunct="1">
              <a:buFontTx/>
              <a:buNone/>
              <a:defRPr/>
            </a:pPr>
            <a:r>
              <a:rPr lang="en-GB" altLang="en-US" sz="2000" dirty="0"/>
              <a:t> </a:t>
            </a:r>
          </a:p>
          <a:p>
            <a:pPr eaLnBrk="1" hangingPunct="1">
              <a:defRPr/>
            </a:pPr>
            <a:endParaRPr lang="en-GB" altLang="en-US" sz="2000" dirty="0"/>
          </a:p>
          <a:p>
            <a:pPr lvl="1" eaLnBrk="1" hangingPunct="1">
              <a:defRPr/>
            </a:pPr>
            <a:endParaRPr lang="en-GB" altLang="en-US" sz="2000" dirty="0"/>
          </a:p>
          <a:p>
            <a:pPr eaLnBrk="1" hangingPunct="1">
              <a:defRPr/>
            </a:pPr>
            <a:endParaRPr lang="en-GB" altLang="en-US" sz="2000" dirty="0"/>
          </a:p>
        </p:txBody>
      </p:sp>
    </p:spTree>
    <p:extLst>
      <p:ext uri="{BB962C8B-B14F-4D97-AF65-F5344CB8AC3E}">
        <p14:creationId xmlns:p14="http://schemas.microsoft.com/office/powerpoint/2010/main" val="338759035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9419" y="233469"/>
            <a:ext cx="8285162" cy="781050"/>
          </a:xfrm>
        </p:spPr>
        <p:txBody>
          <a:bodyPr>
            <a:normAutofit/>
          </a:bodyPr>
          <a:lstStyle/>
          <a:p>
            <a:pPr algn="l"/>
            <a:r>
              <a:rPr lang="en-GB" sz="2000" i="0" dirty="0">
                <a:solidFill>
                  <a:schemeClr val="tx1"/>
                </a:solidFill>
                <a:effectLst/>
              </a:rPr>
              <a:t>Unitary Patent information </a:t>
            </a:r>
            <a:r>
              <a:rPr lang="en-GB" sz="2000" dirty="0">
                <a:solidFill>
                  <a:schemeClr val="tx1"/>
                </a:solidFill>
              </a:rPr>
              <a:t>in the European patent register</a:t>
            </a:r>
            <a:endParaRPr lang="en-GB" sz="2000" i="0" dirty="0">
              <a:solidFill>
                <a:schemeClr val="tx1"/>
              </a:solidFill>
              <a:effectLst/>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D91AEF09-890E-4437-BF53-4F7367A01365}"/>
              </a:ext>
            </a:extLst>
          </p:cNvPr>
          <p:cNvPicPr>
            <a:picLocks noChangeAspect="1"/>
          </p:cNvPicPr>
          <p:nvPr/>
        </p:nvPicPr>
        <p:blipFill>
          <a:blip r:embed="rId3"/>
          <a:stretch>
            <a:fillRect/>
          </a:stretch>
        </p:blipFill>
        <p:spPr>
          <a:xfrm>
            <a:off x="503926" y="826346"/>
            <a:ext cx="6493107" cy="4030135"/>
          </a:xfrm>
          <a:prstGeom prst="rect">
            <a:avLst/>
          </a:prstGeom>
        </p:spPr>
      </p:pic>
    </p:spTree>
    <p:extLst>
      <p:ext uri="{BB962C8B-B14F-4D97-AF65-F5344CB8AC3E}">
        <p14:creationId xmlns:p14="http://schemas.microsoft.com/office/powerpoint/2010/main" val="7087908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9419" y="228019"/>
            <a:ext cx="8285162" cy="781050"/>
          </a:xfrm>
        </p:spPr>
        <p:txBody>
          <a:bodyPr>
            <a:normAutofit/>
          </a:bodyPr>
          <a:lstStyle/>
          <a:p>
            <a:pPr algn="l"/>
            <a:r>
              <a:rPr lang="en-GB" sz="2000" i="0" dirty="0">
                <a:solidFill>
                  <a:schemeClr val="tx1"/>
                </a:solidFill>
                <a:effectLst/>
              </a:rPr>
              <a:t>Unitary Patent information </a:t>
            </a:r>
            <a:r>
              <a:rPr lang="en-GB" sz="2000" dirty="0">
                <a:solidFill>
                  <a:schemeClr val="tx1"/>
                </a:solidFill>
              </a:rPr>
              <a:t>in the European patent register</a:t>
            </a:r>
            <a:endParaRPr lang="en-GB" sz="2000" i="0" dirty="0">
              <a:solidFill>
                <a:schemeClr val="tx1"/>
              </a:solidFill>
              <a:effectLst/>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523DD369-34F7-48FD-86E7-76C8EE87B121}"/>
              </a:ext>
            </a:extLst>
          </p:cNvPr>
          <p:cNvPicPr>
            <a:picLocks noChangeAspect="1"/>
          </p:cNvPicPr>
          <p:nvPr/>
        </p:nvPicPr>
        <p:blipFill>
          <a:blip r:embed="rId3"/>
          <a:stretch>
            <a:fillRect/>
          </a:stretch>
        </p:blipFill>
        <p:spPr>
          <a:xfrm>
            <a:off x="533135" y="826346"/>
            <a:ext cx="6127011" cy="3853363"/>
          </a:xfrm>
          <a:prstGeom prst="rect">
            <a:avLst/>
          </a:prstGeom>
        </p:spPr>
      </p:pic>
    </p:spTree>
    <p:extLst>
      <p:ext uri="{BB962C8B-B14F-4D97-AF65-F5344CB8AC3E}">
        <p14:creationId xmlns:p14="http://schemas.microsoft.com/office/powerpoint/2010/main" val="54257923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15131" y="277813"/>
            <a:ext cx="7424738" cy="781050"/>
          </a:xfrm>
        </p:spPr>
        <p:txBody>
          <a:bodyPr>
            <a:normAutofit/>
          </a:bodyPr>
          <a:lstStyle/>
          <a:p>
            <a:r>
              <a:rPr lang="en-US" altLang="en-US" sz="2000" dirty="0">
                <a:solidFill>
                  <a:schemeClr val="tx1"/>
                </a:solidFill>
              </a:rPr>
              <a:t>Transitional measures ahead of the entry into force</a:t>
            </a:r>
            <a:r>
              <a:rPr lang="en-US" altLang="en-US" sz="2000" b="1" dirty="0">
                <a:solidFill>
                  <a:schemeClr val="tx1"/>
                </a:solidFill>
              </a:rPr>
              <a:t> </a:t>
            </a:r>
          </a:p>
        </p:txBody>
      </p:sp>
      <p:sp>
        <p:nvSpPr>
          <p:cNvPr id="3" name="Content Placeholder 2"/>
          <p:cNvSpPr>
            <a:spLocks noGrp="1"/>
          </p:cNvSpPr>
          <p:nvPr>
            <p:ph idx="4294967295"/>
          </p:nvPr>
        </p:nvSpPr>
        <p:spPr>
          <a:xfrm>
            <a:off x="0" y="1058863"/>
            <a:ext cx="8255000" cy="3455987"/>
          </a:xfrm>
        </p:spPr>
        <p:txBody>
          <a:bodyPr/>
          <a:lstStyle/>
          <a:p>
            <a:pPr>
              <a:defRPr/>
            </a:pPr>
            <a:endParaRPr lang="en-GB" altLang="en-US" b="1" dirty="0">
              <a:cs typeface="Arial" pitchFamily="34" charset="0"/>
            </a:endParaRPr>
          </a:p>
          <a:p>
            <a:pPr>
              <a:defRPr/>
            </a:pPr>
            <a:endParaRPr lang="en-GB" altLang="en-US" sz="1200" dirty="0">
              <a:cs typeface="Arial" pitchFamily="34" charset="0"/>
            </a:endParaRPr>
          </a:p>
          <a:p>
            <a:pPr>
              <a:defRPr/>
            </a:pPr>
            <a:endParaRPr lang="en-GB" altLang="en-US" sz="1200" dirty="0">
              <a:cs typeface="Arial" pitchFamily="34" charset="0"/>
            </a:endParaRPr>
          </a:p>
          <a:p>
            <a:pPr marL="0" indent="0">
              <a:buFontTx/>
              <a:buNone/>
              <a:defRPr/>
            </a:pPr>
            <a:r>
              <a:rPr lang="en-GB" altLang="en-US" sz="3200" b="1" dirty="0">
                <a:solidFill>
                  <a:srgbClr val="FF0000"/>
                </a:solidFill>
                <a:cs typeface="Arial" pitchFamily="34" charset="0"/>
              </a:rPr>
              <a:t> 	           </a:t>
            </a:r>
            <a:r>
              <a:rPr lang="en-GB" altLang="en-US" sz="2000" b="1" dirty="0">
                <a:solidFill>
                  <a:srgbClr val="FF0000"/>
                </a:solidFill>
                <a:cs typeface="Arial" pitchFamily="34" charset="0"/>
              </a:rPr>
              <a:t> </a:t>
            </a:r>
          </a:p>
          <a:p>
            <a:pPr marL="0" indent="0">
              <a:buFontTx/>
              <a:buNone/>
              <a:defRPr/>
            </a:pPr>
            <a:r>
              <a:rPr lang="en-GB" altLang="en-US" sz="3600" b="1" dirty="0">
                <a:solidFill>
                  <a:srgbClr val="FF0000"/>
                </a:solidFill>
                <a:cs typeface="Arial" pitchFamily="34" charset="0"/>
              </a:rPr>
              <a:t>                     </a:t>
            </a:r>
            <a:endParaRPr lang="en-GB" altLang="en-US" sz="3600" dirty="0">
              <a:solidFill>
                <a:schemeClr val="accent1"/>
              </a:solidFill>
              <a:cs typeface="Arial" pitchFamily="34" charset="0"/>
            </a:endParaRPr>
          </a:p>
          <a:p>
            <a:pPr>
              <a:defRPr/>
            </a:pPr>
            <a:endParaRPr lang="en-GB" sz="3600" dirty="0">
              <a:solidFill>
                <a:schemeClr val="accent1"/>
              </a:solidFill>
            </a:endParaRPr>
          </a:p>
        </p:txBody>
      </p:sp>
      <p:sp>
        <p:nvSpPr>
          <p:cNvPr id="4" name="Rectangle 3"/>
          <p:cNvSpPr/>
          <p:nvPr/>
        </p:nvSpPr>
        <p:spPr>
          <a:xfrm>
            <a:off x="415131" y="1083783"/>
            <a:ext cx="8064896" cy="39703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ea typeface="+mn-ea"/>
                <a:cs typeface="+mn-cs"/>
              </a:rPr>
              <a:t>The deposit by Germany of its ratification instrument of the UPCA will formally trigger the entry into force of the UPCA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ea typeface="+mn-ea"/>
                <a:cs typeface="+mn-cs"/>
              </a:rPr>
              <a:t>To support applicants in an early uptake of the Unitary Patent, the EPO will introduce the following transitional measures as from the date of deposit by Germany (to be announced):</a:t>
            </a:r>
            <a:br>
              <a:rPr kumimoji="0" lang="en-GB" sz="1800" b="0" i="0" u="none" strike="noStrike" kern="1200" cap="none" spc="0" normalizeH="0" baseline="0" noProof="0" dirty="0">
                <a:ln>
                  <a:noFill/>
                </a:ln>
                <a:effectLst/>
                <a:uLnTx/>
                <a:uFillTx/>
                <a:latin typeface="Arial" panose="020B0604020202020204" pitchFamily="34" charset="0"/>
                <a:ea typeface="+mn-ea"/>
                <a:cs typeface="+mn-cs"/>
              </a:rPr>
            </a:br>
            <a:endParaRPr kumimoji="0" lang="en-GB" sz="1800" b="0" i="0" u="none" strike="noStrike" kern="1200" cap="none" spc="0" normalizeH="0" baseline="0" noProof="0" dirty="0">
              <a:ln>
                <a:noFill/>
              </a:ln>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Calibri" panose="020F0502020204030204" pitchFamily="34" charset="0"/>
              </a:rPr>
              <a:t>Request a delay in issuing the decision to grant a European patent in response to a communication under Rule 71(3) EPC</a:t>
            </a:r>
            <a:br>
              <a:rPr kumimoji="0" lang="en-GB" sz="1800" b="0" i="0" u="none" strike="noStrike" kern="1200" cap="none" spc="0" normalizeH="0" baseline="0" noProof="0" dirty="0">
                <a:ln>
                  <a:noFill/>
                </a:ln>
                <a:effectLst/>
                <a:uLnTx/>
                <a:uFillTx/>
                <a:latin typeface="Arial"/>
                <a:ea typeface="+mn-ea"/>
                <a:cs typeface="Calibri" panose="020F0502020204030204" pitchFamily="34" charset="0"/>
              </a:rPr>
            </a:br>
            <a:r>
              <a:rPr kumimoji="0" lang="en-GB" sz="1800" b="0" i="0" u="none" strike="noStrike" kern="1200" cap="none" spc="0" normalizeH="0" baseline="0" noProof="0" dirty="0">
                <a:ln>
                  <a:noFill/>
                </a:ln>
                <a:effectLst/>
                <a:uLnTx/>
                <a:uFillTx/>
                <a:latin typeface="Arial"/>
                <a:ea typeface="+mn-ea"/>
                <a:cs typeface="Calibri" panose="020F0502020204030204" pitchFamily="34" charset="0"/>
              </a:rPr>
              <a:t>(OJ EPO 2022, A4, A5)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a:cs typeface="Calibri" panose="020F0502020204030204" pitchFamily="34" charset="0"/>
              </a:rPr>
              <a:t>File an early request for unitary effect</a:t>
            </a:r>
            <a:br>
              <a:rPr kumimoji="0" lang="en-GB" sz="1800" b="0" i="0" u="none" strike="noStrike" kern="1200" cap="none" spc="0" normalizeH="0" baseline="0" noProof="0" dirty="0">
                <a:ln>
                  <a:noFill/>
                </a:ln>
                <a:effectLst/>
                <a:uLnTx/>
                <a:uFillTx/>
                <a:latin typeface="Arial"/>
                <a:ea typeface="+mn-ea"/>
                <a:cs typeface="Calibri" panose="020F0502020204030204" pitchFamily="34" charset="0"/>
              </a:rPr>
            </a:br>
            <a:r>
              <a:rPr kumimoji="0" lang="en-GB" sz="1800" b="0" i="0" u="none" strike="noStrike" kern="1200" cap="none" spc="0" normalizeH="0" baseline="0" noProof="0" dirty="0">
                <a:ln>
                  <a:noFill/>
                </a:ln>
                <a:effectLst/>
                <a:uLnTx/>
                <a:uFillTx/>
                <a:latin typeface="Arial"/>
                <a:ea typeface="+mn-ea"/>
                <a:cs typeface="Calibri" panose="020F0502020204030204" pitchFamily="34" charset="0"/>
              </a:rPr>
              <a:t>(OJ EPO 2022, A6)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B2A4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B2A4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C575F"/>
              </a:solidFill>
              <a:effectLst/>
              <a:uLnTx/>
              <a:uFillTx/>
              <a:latin typeface="Arial"/>
              <a:ea typeface="+mn-ea"/>
              <a:cs typeface="+mn-cs"/>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416990173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9419" y="302733"/>
            <a:ext cx="8285162" cy="781050"/>
          </a:xfrm>
        </p:spPr>
        <p:txBody>
          <a:bodyPr>
            <a:normAutofit/>
          </a:bodyPr>
          <a:lstStyle/>
          <a:p>
            <a:pPr algn="l"/>
            <a:r>
              <a:rPr lang="en-GB" sz="2000" dirty="0">
                <a:solidFill>
                  <a:schemeClr val="tx1"/>
                </a:solidFill>
              </a:rPr>
              <a:t>R</a:t>
            </a:r>
            <a:r>
              <a:rPr lang="en-GB" sz="2000" i="0" dirty="0">
                <a:solidFill>
                  <a:schemeClr val="tx1"/>
                </a:solidFill>
                <a:effectLst/>
              </a:rPr>
              <a:t>equest a delay in issuing the decision to grant a European patent in response to a communication under Rule 71(3) EPC</a:t>
            </a:r>
          </a:p>
        </p:txBody>
      </p:sp>
      <p:sp>
        <p:nvSpPr>
          <p:cNvPr id="4" name="Rectangle 3"/>
          <p:cNvSpPr/>
          <p:nvPr/>
        </p:nvSpPr>
        <p:spPr>
          <a:xfrm>
            <a:off x="429419" y="832812"/>
            <a:ext cx="8064896" cy="37548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Entry into force as from the date the Federal Republic of Germany deposits its instrument of ratification of the Agreement on a Unified Patent Court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The EPO shall communicate this date on the EPO's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Upon request the EPO will delay issuing its decision to grant a European patent, so that the mention of the grant in the European Patent Bulletin will be published on or immediately after the date of entry into force of the Agreement on a Unified Patent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301493048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9419" y="302733"/>
            <a:ext cx="8285162" cy="781050"/>
          </a:xfrm>
        </p:spPr>
        <p:txBody>
          <a:bodyPr>
            <a:normAutofit/>
          </a:bodyPr>
          <a:lstStyle/>
          <a:p>
            <a:pPr algn="l"/>
            <a:r>
              <a:rPr lang="en-GB" sz="2000" dirty="0">
                <a:solidFill>
                  <a:schemeClr val="tx1"/>
                </a:solidFill>
              </a:rPr>
              <a:t>R</a:t>
            </a:r>
            <a:r>
              <a:rPr lang="en-GB" sz="2000" i="0" dirty="0">
                <a:solidFill>
                  <a:schemeClr val="tx1"/>
                </a:solidFill>
                <a:effectLst/>
              </a:rPr>
              <a:t>equest a delay in issuing the decision to grant a European patent in response to a communication under Rule 71(3) EPC</a:t>
            </a:r>
          </a:p>
        </p:txBody>
      </p:sp>
      <p:sp>
        <p:nvSpPr>
          <p:cNvPr id="4" name="Rectangle 3"/>
          <p:cNvSpPr/>
          <p:nvPr/>
        </p:nvSpPr>
        <p:spPr>
          <a:xfrm>
            <a:off x="429419" y="826422"/>
            <a:ext cx="8064896"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The request can be validly filed only if the applicant has been informed of the text intended for grant by a communication under Rule 71(3) EPC but has not yet approved that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Any request not meeting the requirements or filed before the entry into force of this date shall be deemed not to have been filed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The EPO will provide a dedicated request form (EPO form 2025) for this purpose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410342833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29419" y="247015"/>
            <a:ext cx="8285162" cy="781050"/>
          </a:xfrm>
        </p:spPr>
        <p:txBody>
          <a:bodyPr>
            <a:normAutofit/>
          </a:bodyPr>
          <a:lstStyle/>
          <a:p>
            <a:pPr algn="l"/>
            <a:r>
              <a:rPr lang="en-GB" sz="2000" dirty="0">
                <a:solidFill>
                  <a:schemeClr val="tx1"/>
                </a:solidFill>
              </a:rPr>
              <a:t>Early r</a:t>
            </a:r>
            <a:r>
              <a:rPr lang="en-GB" sz="2000" i="0" dirty="0">
                <a:solidFill>
                  <a:schemeClr val="tx1"/>
                </a:solidFill>
                <a:effectLst/>
              </a:rPr>
              <a:t>equest for unitary effect</a:t>
            </a:r>
          </a:p>
        </p:txBody>
      </p:sp>
      <p:sp>
        <p:nvSpPr>
          <p:cNvPr id="4" name="Rectangle 3"/>
          <p:cNvSpPr/>
          <p:nvPr/>
        </p:nvSpPr>
        <p:spPr>
          <a:xfrm>
            <a:off x="429419" y="1028065"/>
            <a:ext cx="8064896"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Entry into force as from the date the Federal Republic of Germany deposits its instrument of ratification of the Agreement on a Unified Patent Court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The EPO shall communicate this date on the EPO's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Early requests for unitary effect may only be filed for European patent applications in respect of which a communication under Rule 71(3) EPC has been despatched</a:t>
            </a:r>
          </a:p>
        </p:txBody>
      </p:sp>
      <p:sp>
        <p:nvSpPr>
          <p:cNvPr id="5" name="TextBox 4"/>
          <p:cNvSpPr txBox="1">
            <a:spLocks noChangeArrowheads="1"/>
          </p:cNvSpPr>
          <p:nvPr/>
        </p:nvSpPr>
        <p:spPr bwMode="auto">
          <a:xfrm>
            <a:off x="1043608" y="-66599"/>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69253437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idx="1"/>
          </p:nvPr>
        </p:nvSpPr>
        <p:spPr>
          <a:xfrm>
            <a:off x="448734" y="406587"/>
            <a:ext cx="7848600" cy="575548"/>
          </a:xfrm>
        </p:spPr>
        <p:txBody>
          <a:bodyPr/>
          <a:lstStyle/>
          <a:p>
            <a:pPr marL="0" indent="0">
              <a:buNone/>
              <a:defRPr/>
            </a:pPr>
            <a:r>
              <a:rPr lang="en-GB" sz="2000" b="1" dirty="0">
                <a:solidFill>
                  <a:schemeClr val="tx1"/>
                </a:solidFill>
                <a:latin typeface="+mj-lt"/>
              </a:rPr>
              <a:t>Oral proceedings by VICO before opposition divisions – update</a:t>
            </a:r>
            <a:endParaRPr lang="en-GB" altLang="en-US" sz="3600" b="1" dirty="0"/>
          </a:p>
        </p:txBody>
      </p:sp>
      <p:sp>
        <p:nvSpPr>
          <p:cNvPr id="25604" name="Rectangle 1"/>
          <p:cNvSpPr>
            <a:spLocks noChangeArrowheads="1"/>
          </p:cNvSpPr>
          <p:nvPr/>
        </p:nvSpPr>
        <p:spPr bwMode="auto">
          <a:xfrm>
            <a:off x="380153" y="1568579"/>
            <a:ext cx="777113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a:buNone/>
            </a:pPr>
            <a:r>
              <a:rPr lang="en-GB" sz="1400" b="0" i="1" dirty="0">
                <a:solidFill>
                  <a:schemeClr val="tx1"/>
                </a:solidFill>
                <a:effectLst/>
                <a:latin typeface="Helvetica Neue"/>
              </a:rPr>
              <a:t>Decision of the President of the European Patent Office dated 23 November 2021 concerning a further extension of the pilot project for oral proceedings by videoconference before opposition divisions; Decision of the President of the European Patent Office dated 14 May 2021 concerning the further extension of the pilot project for oral proceedings by videoconference before opposition divisions, OJ EPO 2021, A41; </a:t>
            </a:r>
            <a:r>
              <a:rPr lang="en-GB" sz="1400" i="1" dirty="0">
                <a:solidFill>
                  <a:schemeClr val="tx1"/>
                </a:solidFill>
                <a:latin typeface="+mj-lt"/>
              </a:rPr>
              <a:t>Decision of the President of the European Patent Office dated 14 April 2020 concerning the pilot project for oral proceedings by VICO before ODs, OJ EPO 2020, A41); Notice from the European Patent Office dated 14 April 2020 concerning the pilot project for oral proceedings by VICO before ODs OJ EPO 2020, A42; </a:t>
            </a:r>
            <a:r>
              <a:rPr lang="en-GB" sz="1400" b="0" i="1" dirty="0">
                <a:solidFill>
                  <a:schemeClr val="tx1"/>
                </a:solidFill>
                <a:effectLst/>
                <a:latin typeface="Helvetica Neue"/>
              </a:rPr>
              <a:t>Decision of the President of the European Patent Office dated 23 November 2021 concerning a further extension of the pilot project for oral proceedings by videoconference before opposition divisions, OJ EPO 2021, A93;</a:t>
            </a:r>
          </a:p>
          <a:p>
            <a:pPr>
              <a:buNone/>
            </a:pPr>
            <a:r>
              <a:rPr lang="en-GB" sz="1400" b="0" i="1" dirty="0">
                <a:solidFill>
                  <a:schemeClr val="tx1"/>
                </a:solidFill>
                <a:effectLst/>
                <a:latin typeface="Helvetica Neue"/>
              </a:rPr>
              <a:t>Decision of the President of the European Patent Office dated 4 April 2022 concerning a further extension of the pilot project for oral proceedings by videoconference before opposition divisions</a:t>
            </a:r>
            <a:endParaRPr lang="en-GB" sz="1400" i="1" dirty="0">
              <a:latin typeface="+mj-lt"/>
            </a:endParaRPr>
          </a:p>
          <a:p>
            <a:pPr algn="l">
              <a:buNone/>
            </a:pPr>
            <a:endParaRPr lang="en-GB" sz="1400" b="0" i="1" dirty="0">
              <a:solidFill>
                <a:schemeClr val="tx1"/>
              </a:solidFill>
              <a:effectLst/>
              <a:latin typeface="Helvetica Neue"/>
            </a:endParaRPr>
          </a:p>
        </p:txBody>
      </p:sp>
    </p:spTree>
    <p:extLst>
      <p:ext uri="{BB962C8B-B14F-4D97-AF65-F5344CB8AC3E}">
        <p14:creationId xmlns:p14="http://schemas.microsoft.com/office/powerpoint/2010/main" val="53911221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3331-966E-43CA-865C-4C1A6C1B09D8}"/>
              </a:ext>
            </a:extLst>
          </p:cNvPr>
          <p:cNvSpPr>
            <a:spLocks noGrp="1"/>
          </p:cNvSpPr>
          <p:nvPr>
            <p:ph type="title"/>
          </p:nvPr>
        </p:nvSpPr>
        <p:spPr>
          <a:xfrm>
            <a:off x="423757" y="334563"/>
            <a:ext cx="7689850" cy="478631"/>
          </a:xfrm>
        </p:spPr>
        <p:txBody>
          <a:bodyPr/>
          <a:lstStyle/>
          <a:p>
            <a:r>
              <a:rPr lang="en-GB" sz="2000" i="0" u="none" strike="noStrike" kern="1800" baseline="0" dirty="0">
                <a:solidFill>
                  <a:schemeClr val="tx1"/>
                </a:solidFill>
              </a:rPr>
              <a:t>Oral proceedings in opposition </a:t>
            </a:r>
            <a:r>
              <a:rPr lang="en-GB" sz="2000" kern="1800" dirty="0">
                <a:solidFill>
                  <a:schemeClr val="tx1"/>
                </a:solidFill>
              </a:rPr>
              <a:t>by</a:t>
            </a:r>
            <a:r>
              <a:rPr lang="en-GB" sz="2000" i="0" u="none" strike="noStrike" kern="1800" baseline="0" dirty="0">
                <a:solidFill>
                  <a:schemeClr val="tx1"/>
                </a:solidFill>
              </a:rPr>
              <a:t> videoconference</a:t>
            </a:r>
          </a:p>
        </p:txBody>
      </p:sp>
      <p:sp>
        <p:nvSpPr>
          <p:cNvPr id="3" name="Text Placeholder 2">
            <a:extLst>
              <a:ext uri="{FF2B5EF4-FFF2-40B4-BE49-F238E27FC236}">
                <a16:creationId xmlns:a16="http://schemas.microsoft.com/office/drawing/2014/main" id="{AD8BC62B-B057-4B6D-8EB2-73D190C51D15}"/>
              </a:ext>
            </a:extLst>
          </p:cNvPr>
          <p:cNvSpPr>
            <a:spLocks noGrp="1"/>
          </p:cNvSpPr>
          <p:nvPr>
            <p:ph idx="1"/>
          </p:nvPr>
        </p:nvSpPr>
        <p:spPr>
          <a:xfrm>
            <a:off x="434869" y="877413"/>
            <a:ext cx="7678738" cy="3671888"/>
          </a:xfrm>
        </p:spPr>
        <p:txBody>
          <a:bodyPr/>
          <a:lstStyle/>
          <a:p>
            <a:pPr marL="0" indent="0">
              <a:buNone/>
            </a:pPr>
            <a:endParaRPr lang="en-GB" sz="2000" b="0" i="0" dirty="0">
              <a:solidFill>
                <a:srgbClr val="333333"/>
              </a:solidFill>
              <a:effectLst/>
              <a:latin typeface="+mj-lt"/>
            </a:endParaRPr>
          </a:p>
          <a:p>
            <a:pPr marL="0" indent="0">
              <a:buNone/>
            </a:pPr>
            <a:r>
              <a:rPr lang="en-GB" b="0" i="0" dirty="0">
                <a:solidFill>
                  <a:schemeClr val="tx1"/>
                </a:solidFill>
                <a:effectLst/>
                <a:latin typeface="+mj-lt"/>
              </a:rPr>
              <a:t>The pilot project for oral proceedings by videoconference before opposition divisions, as set out in the decision of the President of the European Patent Office dated 10 November 2020 concerning the modification and extension of the pilot project for oral proceedings by videoconference before opposition divisions,</a:t>
            </a:r>
            <a:r>
              <a:rPr lang="en-GB" dirty="0">
                <a:solidFill>
                  <a:schemeClr val="tx1"/>
                </a:solidFill>
                <a:latin typeface="+mj-lt"/>
              </a:rPr>
              <a:t> </a:t>
            </a:r>
            <a:r>
              <a:rPr lang="en-GB" b="0" i="0" dirty="0">
                <a:solidFill>
                  <a:schemeClr val="tx1"/>
                </a:solidFill>
                <a:effectLst/>
                <a:latin typeface="+mj-lt"/>
              </a:rPr>
              <a:t>is further extended to run until </a:t>
            </a:r>
            <a:r>
              <a:rPr lang="en-GB" b="1" i="0" dirty="0">
                <a:solidFill>
                  <a:schemeClr val="tx1"/>
                </a:solidFill>
                <a:effectLst/>
                <a:latin typeface="+mj-lt"/>
              </a:rPr>
              <a:t>31 Decemb</a:t>
            </a:r>
            <a:r>
              <a:rPr lang="en-GB" b="1" dirty="0">
                <a:solidFill>
                  <a:schemeClr val="tx1"/>
                </a:solidFill>
                <a:latin typeface="+mj-lt"/>
              </a:rPr>
              <a:t>er</a:t>
            </a:r>
            <a:r>
              <a:rPr lang="en-GB" b="1" i="0" dirty="0">
                <a:solidFill>
                  <a:schemeClr val="tx1"/>
                </a:solidFill>
                <a:effectLst/>
                <a:latin typeface="+mj-lt"/>
              </a:rPr>
              <a:t> 2022</a:t>
            </a:r>
          </a:p>
          <a:p>
            <a:pPr marL="0" indent="0">
              <a:buNone/>
            </a:pPr>
            <a:endParaRPr lang="en-GB" sz="2000" b="0" i="0" u="none" strike="noStrike" baseline="0" dirty="0">
              <a:solidFill>
                <a:schemeClr val="tx1"/>
              </a:solidFill>
              <a:latin typeface="+mj-lt"/>
            </a:endParaRPr>
          </a:p>
        </p:txBody>
      </p:sp>
    </p:spTree>
    <p:extLst>
      <p:ext uri="{BB962C8B-B14F-4D97-AF65-F5344CB8AC3E}">
        <p14:creationId xmlns:p14="http://schemas.microsoft.com/office/powerpoint/2010/main" val="336242517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2F8C3-9A13-472B-AD07-EF95237F569B}"/>
              </a:ext>
            </a:extLst>
          </p:cNvPr>
          <p:cNvSpPr>
            <a:spLocks noGrp="1"/>
          </p:cNvSpPr>
          <p:nvPr>
            <p:ph idx="1"/>
          </p:nvPr>
        </p:nvSpPr>
        <p:spPr>
          <a:xfrm>
            <a:off x="396663" y="1082243"/>
            <a:ext cx="7846638" cy="3422024"/>
          </a:xfrm>
        </p:spPr>
        <p:txBody>
          <a:bodyPr/>
          <a:lstStyle/>
          <a:p>
            <a:pPr marL="215900" indent="-215900">
              <a:lnSpc>
                <a:spcPct val="100000"/>
              </a:lnSpc>
            </a:pPr>
            <a:endParaRPr lang="en-GB" dirty="0">
              <a:latin typeface="Arial"/>
              <a:cs typeface="Arial"/>
            </a:endParaRPr>
          </a:p>
          <a:p>
            <a:pPr marL="215900" indent="-215900">
              <a:lnSpc>
                <a:spcPct val="100000"/>
              </a:lnSpc>
            </a:pPr>
            <a:r>
              <a:rPr lang="en-GB" dirty="0">
                <a:solidFill>
                  <a:schemeClr val="tx1"/>
                </a:solidFill>
                <a:cs typeface="Arial"/>
              </a:rPr>
              <a:t>as of 1 January 2021</a:t>
            </a:r>
          </a:p>
          <a:p>
            <a:pPr marL="215900" indent="-215900">
              <a:lnSpc>
                <a:spcPct val="100000"/>
              </a:lnSpc>
            </a:pPr>
            <a:r>
              <a:rPr lang="en-GB" dirty="0">
                <a:solidFill>
                  <a:schemeClr val="tx1"/>
                </a:solidFill>
                <a:cs typeface="Arial"/>
              </a:rPr>
              <a:t>The EPO indicates whether the taking of evidence will take place by VICO, and the witness to be heard is informed accordingly (new Rule 117, 118(2)(a) EPC)</a:t>
            </a:r>
          </a:p>
          <a:p>
            <a:pPr marL="215900" indent="-215900">
              <a:lnSpc>
                <a:spcPct val="100000"/>
              </a:lnSpc>
            </a:pPr>
            <a:r>
              <a:rPr lang="en-GB" dirty="0">
                <a:solidFill>
                  <a:schemeClr val="tx1"/>
                </a:solidFill>
                <a:cs typeface="Arial"/>
              </a:rPr>
              <a:t>The party, witness or expert to be heard may request to be heard by VICO even if the oral proceedings are held on the EPO's premises (new Rule 118(2)(c) EPC)</a:t>
            </a:r>
            <a:endParaRPr lang="en-GB" dirty="0">
              <a:solidFill>
                <a:schemeClr val="tx1"/>
              </a:solidFill>
            </a:endParaRPr>
          </a:p>
          <a:p>
            <a:pPr marL="215900" indent="-215900">
              <a:lnSpc>
                <a:spcPct val="100000"/>
              </a:lnSpc>
            </a:pPr>
            <a:r>
              <a:rPr lang="en-GB" dirty="0">
                <a:solidFill>
                  <a:schemeClr val="tx1"/>
                </a:solidFill>
                <a:cs typeface="Arial"/>
              </a:rPr>
              <a:t>Inspection of an object may also be ordered and carried out in the form of VICO</a:t>
            </a:r>
          </a:p>
          <a:p>
            <a:endParaRPr lang="en-GB" dirty="0"/>
          </a:p>
        </p:txBody>
      </p:sp>
      <p:sp>
        <p:nvSpPr>
          <p:cNvPr id="4" name="Title 3">
            <a:extLst>
              <a:ext uri="{FF2B5EF4-FFF2-40B4-BE49-F238E27FC236}">
                <a16:creationId xmlns:a16="http://schemas.microsoft.com/office/drawing/2014/main" id="{6B5B9C87-B97A-4755-B938-DED7C7753BAB}"/>
              </a:ext>
            </a:extLst>
          </p:cNvPr>
          <p:cNvSpPr>
            <a:spLocks noGrp="1"/>
          </p:cNvSpPr>
          <p:nvPr>
            <p:ph type="title"/>
          </p:nvPr>
        </p:nvSpPr>
        <p:spPr>
          <a:xfrm>
            <a:off x="396663" y="323963"/>
            <a:ext cx="7689850" cy="478631"/>
          </a:xfrm>
        </p:spPr>
        <p:txBody>
          <a:bodyPr/>
          <a:lstStyle/>
          <a:p>
            <a:r>
              <a:rPr lang="en-GB" sz="2000" dirty="0">
                <a:solidFill>
                  <a:schemeClr val="tx1"/>
                </a:solidFill>
                <a:latin typeface="Arial"/>
                <a:cs typeface="Arial"/>
              </a:rPr>
              <a:t>Taking of evidence by VICO </a:t>
            </a:r>
            <a:endParaRPr lang="en-GB" sz="2000" dirty="0"/>
          </a:p>
        </p:txBody>
      </p:sp>
    </p:spTree>
    <p:extLst>
      <p:ext uri="{BB962C8B-B14F-4D97-AF65-F5344CB8AC3E}">
        <p14:creationId xmlns:p14="http://schemas.microsoft.com/office/powerpoint/2010/main" val="283033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10210" y="334563"/>
            <a:ext cx="7689850" cy="478631"/>
          </a:xfrm>
        </p:spPr>
        <p:txBody>
          <a:bodyPr/>
          <a:lstStyle/>
          <a:p>
            <a:r>
              <a:rPr lang="en-GB" sz="2000" b="1" i="0" u="none" strike="noStrike" kern="1800" baseline="0" dirty="0">
                <a:solidFill>
                  <a:schemeClr val="tx1"/>
                </a:solidFill>
              </a:rPr>
              <a:t>Test call - ZOOM</a:t>
            </a: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410210" y="884186"/>
            <a:ext cx="7678738" cy="3671888"/>
          </a:xfrm>
        </p:spPr>
        <p:txBody>
          <a:bodyPr/>
          <a:lstStyle/>
          <a:p>
            <a:endParaRPr lang="en-GB" i="0" strike="noStrike" baseline="0" dirty="0">
              <a:solidFill>
                <a:schemeClr val="tx1"/>
              </a:solidFill>
              <a:latin typeface="+mj-lt"/>
            </a:endParaRPr>
          </a:p>
          <a:p>
            <a:r>
              <a:rPr lang="en-GB" i="0" strike="noStrike" baseline="0" dirty="0">
                <a:solidFill>
                  <a:schemeClr val="tx1"/>
                </a:solidFill>
                <a:latin typeface="+mj-lt"/>
              </a:rPr>
              <a:t>Users are strongly advised to perform a test call in good time prior to the date of the oral proceedings, i.e. at least 10 working days in advance</a:t>
            </a:r>
          </a:p>
          <a:p>
            <a:pPr marL="0" indent="0">
              <a:buNone/>
            </a:pPr>
            <a:endParaRPr lang="en-GB" i="0" strike="noStrike" baseline="0" dirty="0">
              <a:solidFill>
                <a:schemeClr val="tx1"/>
              </a:solidFill>
              <a:latin typeface="+mj-lt"/>
            </a:endParaRPr>
          </a:p>
          <a:p>
            <a:r>
              <a:rPr lang="en-GB" i="0" strike="noStrike" baseline="0" dirty="0">
                <a:solidFill>
                  <a:schemeClr val="tx1"/>
                </a:solidFill>
                <a:latin typeface="+mj-lt"/>
              </a:rPr>
              <a:t>The EPO offers the possibility for test calls on Mondays to Fridays (except days on closed days) fro</a:t>
            </a:r>
            <a:r>
              <a:rPr lang="en-GB" dirty="0">
                <a:solidFill>
                  <a:schemeClr val="tx1"/>
                </a:solidFill>
                <a:latin typeface="+mj-lt"/>
              </a:rPr>
              <a:t>m 13:00 to 16:00 hours CET</a:t>
            </a:r>
          </a:p>
          <a:p>
            <a:endParaRPr lang="en-GB" i="0" strike="noStrike" baseline="0" dirty="0">
              <a:solidFill>
                <a:schemeClr val="tx1"/>
              </a:solidFill>
              <a:latin typeface="+mj-lt"/>
              <a:hlinkClick r:id="rId2" tooltip="Official holidays">
                <a:extLst>
                  <a:ext uri="{A12FA001-AC4F-418D-AE19-62706E023703}">
                    <ahyp:hlinkClr xmlns:ahyp="http://schemas.microsoft.com/office/drawing/2018/hyperlinkcolor" val="tx"/>
                  </a:ext>
                </a:extLst>
              </a:hlinkClick>
            </a:endParaRPr>
          </a:p>
          <a:p>
            <a:r>
              <a:rPr lang="en-GB" i="0" strike="noStrike" baseline="0" dirty="0">
                <a:solidFill>
                  <a:schemeClr val="tx1"/>
                </a:solidFill>
                <a:latin typeface="+mj-lt"/>
              </a:rPr>
              <a:t>A test call can be arranged by contacting the </a:t>
            </a:r>
            <a:r>
              <a:rPr lang="en-GB" b="1" i="0" strike="noStrike" baseline="0" dirty="0">
                <a:solidFill>
                  <a:schemeClr val="tx1"/>
                </a:solidFill>
                <a:latin typeface="+mj-lt"/>
              </a:rPr>
              <a:t>EPO </a:t>
            </a:r>
            <a:r>
              <a:rPr lang="en-GB" b="1" i="0" strike="noStrike" baseline="0" dirty="0" err="1">
                <a:solidFill>
                  <a:schemeClr val="tx1"/>
                </a:solidFill>
                <a:latin typeface="+mj-lt"/>
              </a:rPr>
              <a:t>Serviceline</a:t>
            </a:r>
            <a:r>
              <a:rPr lang="en-GB" b="1" i="0" strike="noStrike" baseline="0" dirty="0">
                <a:solidFill>
                  <a:schemeClr val="tx1"/>
                </a:solidFill>
                <a:latin typeface="+mj-lt"/>
              </a:rPr>
              <a:t> </a:t>
            </a:r>
            <a:r>
              <a:rPr lang="en-GB" i="0" strike="noStrike" baseline="0" dirty="0">
                <a:solidFill>
                  <a:schemeClr val="tx1"/>
                </a:solidFill>
                <a:latin typeface="+mj-lt"/>
              </a:rPr>
              <a:t>on Mondays to Fridays (except closed days) from 07:30 to 18:00 hours CET by telephone +31 70 340 4444 or by email (</a:t>
            </a:r>
            <a:r>
              <a:rPr lang="en-GB" i="0" strike="noStrike" baseline="0" dirty="0">
                <a:solidFill>
                  <a:schemeClr val="tx1"/>
                </a:solidFill>
                <a:latin typeface="+mj-lt"/>
                <a:hlinkClick r:id="rId3">
                  <a:extLst>
                    <a:ext uri="{A12FA001-AC4F-418D-AE19-62706E023703}">
                      <ahyp:hlinkClr xmlns:ahyp="http://schemas.microsoft.com/office/drawing/2018/hyperlinkcolor" val="tx"/>
                    </a:ext>
                  </a:extLst>
                </a:hlinkClick>
              </a:rPr>
              <a:t>serviceline@epo.org)</a:t>
            </a:r>
          </a:p>
          <a:p>
            <a:endParaRPr lang="en" b="1" i="0" u="none" strike="noStrike" baseline="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59300288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750" y="342900"/>
            <a:ext cx="8229600" cy="857250"/>
          </a:xfrm>
        </p:spPr>
        <p:txBody>
          <a:bodyPr>
            <a:normAutofit/>
          </a:bodyPr>
          <a:lstStyle/>
          <a:p>
            <a:r>
              <a:rPr lang="en-GB" altLang="en-US" sz="2000" b="1" dirty="0">
                <a:solidFill>
                  <a:schemeClr val="tx1"/>
                </a:solidFill>
                <a:cs typeface="Arial" pitchFamily="34" charset="0"/>
              </a:rPr>
              <a:t>Unitary Patent                                  </a:t>
            </a:r>
            <a:br>
              <a:rPr lang="en-GB" altLang="en-US" b="1" dirty="0">
                <a:solidFill>
                  <a:srgbClr val="C00000"/>
                </a:solidFill>
                <a:cs typeface="Arial" pitchFamily="34" charset="0"/>
              </a:rPr>
            </a:br>
            <a:endParaRPr lang="en-GB" dirty="0"/>
          </a:p>
        </p:txBody>
      </p:sp>
      <p:sp>
        <p:nvSpPr>
          <p:cNvPr id="3" name="Content Placeholder 2"/>
          <p:cNvSpPr>
            <a:spLocks noGrp="1"/>
          </p:cNvSpPr>
          <p:nvPr>
            <p:ph idx="4294967295"/>
          </p:nvPr>
        </p:nvSpPr>
        <p:spPr>
          <a:xfrm>
            <a:off x="0" y="1200150"/>
            <a:ext cx="8229600" cy="3394075"/>
          </a:xfrm>
        </p:spPr>
        <p:txBody>
          <a:bodyPr/>
          <a:lstStyle/>
          <a:p>
            <a:pPr algn="ctr" eaLnBrk="1" hangingPunct="1">
              <a:spcBef>
                <a:spcPct val="0"/>
              </a:spcBef>
              <a:buNone/>
            </a:pPr>
            <a:r>
              <a:rPr lang="en-GB" altLang="en-US" sz="1100" b="1" dirty="0">
                <a:solidFill>
                  <a:srgbClr val="4C575F"/>
                </a:solidFill>
                <a:cs typeface="Arial" pitchFamily="34" charset="0"/>
              </a:rPr>
              <a:t> </a:t>
            </a:r>
          </a:p>
          <a:p>
            <a:pPr algn="ctr" eaLnBrk="1" hangingPunct="1">
              <a:spcBef>
                <a:spcPct val="0"/>
              </a:spcBef>
              <a:buNone/>
            </a:pPr>
            <a:r>
              <a:rPr lang="en-GB" altLang="en-US" sz="1100" b="1" dirty="0">
                <a:solidFill>
                  <a:srgbClr val="4C575F"/>
                </a:solidFill>
                <a:cs typeface="Arial" pitchFamily="34" charset="0"/>
              </a:rPr>
              <a:t> </a:t>
            </a:r>
            <a:endParaRPr lang="en-GB" sz="1100" b="1" dirty="0">
              <a:solidFill>
                <a:srgbClr val="4C575F"/>
              </a:solidFill>
              <a:cs typeface="Arial" pitchFamily="34" charset="0"/>
            </a:endParaRPr>
          </a:p>
          <a:p>
            <a:pPr algn="ctr" eaLnBrk="1" hangingPunct="1">
              <a:spcBef>
                <a:spcPct val="0"/>
              </a:spcBef>
              <a:buNone/>
            </a:pPr>
            <a:endParaRPr lang="en-GB" dirty="0"/>
          </a:p>
        </p:txBody>
      </p:sp>
      <p:sp>
        <p:nvSpPr>
          <p:cNvPr id="5" name="Rectangle 1"/>
          <p:cNvSpPr>
            <a:spLocks noChangeArrowheads="1"/>
          </p:cNvSpPr>
          <p:nvPr/>
        </p:nvSpPr>
        <p:spPr bwMode="auto">
          <a:xfrm>
            <a:off x="412750" y="1292087"/>
            <a:ext cx="74041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altLang="en-US" sz="1200" b="0" i="1" u="none" strike="noStrike" kern="1200" cap="none" spc="0" normalizeH="0" baseline="0" noProof="0" dirty="0">
                <a:ln>
                  <a:noFill/>
                </a:ln>
                <a:solidFill>
                  <a:srgbClr val="4C575F"/>
                </a:solidFill>
                <a:effectLst/>
                <a:uLnTx/>
                <a:uFillTx/>
                <a:latin typeface="Arial"/>
                <a:ea typeface="+mn-ea"/>
                <a:cs typeface="+mn-cs"/>
              </a:rPr>
              <a:t>Regulation (EU) 1257/2012 Enhanced cooperation</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altLang="en-US" sz="1200" b="0" i="1" u="none" strike="noStrike" kern="1200" cap="none" spc="0" normalizeH="0" baseline="0" noProof="0" dirty="0">
                <a:ln>
                  <a:noFill/>
                </a:ln>
                <a:solidFill>
                  <a:srgbClr val="4C575F"/>
                </a:solidFill>
                <a:effectLst/>
                <a:uLnTx/>
                <a:uFillTx/>
                <a:latin typeface="Arial"/>
                <a:ea typeface="+mn-ea"/>
                <a:cs typeface="+mn-cs"/>
              </a:rPr>
              <a:t>Regulation (EU) 1260/2012 Translation arrangements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altLang="en-US" sz="1200" b="0" i="1" u="none" strike="noStrike" kern="1200" cap="none" spc="0" normalizeH="0" baseline="0" noProof="0" dirty="0">
                <a:ln>
                  <a:noFill/>
                </a:ln>
                <a:solidFill>
                  <a:srgbClr val="4C575F"/>
                </a:solidFill>
                <a:effectLst/>
                <a:uLnTx/>
                <a:uFillTx/>
                <a:latin typeface="Arial"/>
                <a:ea typeface="+mn-ea"/>
                <a:cs typeface="+mn-cs"/>
              </a:rPr>
              <a:t>UPC Agreement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altLang="en-US" sz="1200" b="0" i="1" u="none" strike="noStrike" kern="1200" cap="none" spc="0" normalizeH="0" baseline="0" noProof="0" dirty="0">
                <a:ln>
                  <a:noFill/>
                </a:ln>
                <a:solidFill>
                  <a:srgbClr val="4C575F"/>
                </a:solidFill>
                <a:effectLst/>
                <a:uLnTx/>
                <a:uFillTx/>
                <a:latin typeface="Arial"/>
                <a:ea typeface="+mn-ea"/>
                <a:cs typeface="+mn-cs"/>
              </a:rPr>
              <a:t>OJ EPO 2/2013, p.111 – 142</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200" b="0" i="1" u="none" strike="noStrike" kern="1200" cap="none" spc="0" normalizeH="0" baseline="0" noProof="0" dirty="0">
                <a:ln>
                  <a:noFill/>
                </a:ln>
                <a:solidFill>
                  <a:srgbClr val="4C575F"/>
                </a:solidFill>
                <a:effectLst/>
                <a:uLnTx/>
                <a:uFillTx/>
                <a:latin typeface="Arial"/>
                <a:ea typeface="+mn-ea"/>
                <a:cs typeface="+mn-cs"/>
              </a:rPr>
              <a:t>SC/D 1/15 Decision of Select Committee of 15.12.2015 adopting Rules relating to UPP</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200" b="0" i="1" u="none" strike="noStrike" kern="1200" cap="none" spc="0" normalizeH="0" baseline="0" noProof="0" dirty="0">
                <a:ln>
                  <a:noFill/>
                </a:ln>
                <a:solidFill>
                  <a:srgbClr val="4C575F"/>
                </a:solidFill>
                <a:effectLst/>
                <a:uLnTx/>
                <a:uFillTx/>
                <a:latin typeface="Arial"/>
                <a:ea typeface="+mn-ea"/>
                <a:cs typeface="+mn-cs"/>
              </a:rPr>
              <a:t>SC/D 2/15 Decision of SC of 15.12.2015 adopting Rules relating to Fees for UPP</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GB" sz="1200" b="0" i="1" u="none" strike="noStrike" kern="1200" cap="none" spc="0" normalizeH="0" baseline="0" noProof="0" dirty="0">
                <a:ln>
                  <a:noFill/>
                </a:ln>
                <a:solidFill>
                  <a:srgbClr val="4C575F"/>
                </a:solidFill>
                <a:effectLst/>
                <a:uLnTx/>
                <a:uFillTx/>
                <a:latin typeface="Arial"/>
                <a:ea typeface="+mn-ea"/>
                <a:cs typeface="+mn-cs"/>
              </a:rPr>
              <a:t>SC/D 3/15 Decision of SC of 15.12.2015 adopting the Budgetary and Financial Rules </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GB" sz="1200" b="0" i="1" u="none" strike="noStrike" kern="1200" cap="none" spc="0" normalizeH="0" baseline="0" noProof="0" dirty="0">
                <a:ln>
                  <a:noFill/>
                </a:ln>
                <a:solidFill>
                  <a:srgbClr val="4C575F"/>
                </a:solidFill>
                <a:effectLst/>
                <a:uLnTx/>
                <a:uFillTx/>
                <a:latin typeface="Arial"/>
                <a:ea typeface="+mn-ea"/>
                <a:cs typeface="+mn-cs"/>
              </a:rPr>
              <a:t>Decision of the President of the European Patent Office dated 22 December 2021 concerning the forthcoming introduction of the Unitary Patent and the possibility of requesting a delay in issuing the decision to grant a European patent in response to a communication under Rule 71(3) EPC (OJ EPO 2022, A4)</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GB" sz="1200" b="0" i="1" u="none" strike="noStrike" kern="1200" cap="none" spc="0" normalizeH="0" baseline="0" noProof="0" dirty="0">
                <a:ln>
                  <a:noFill/>
                </a:ln>
                <a:solidFill>
                  <a:srgbClr val="4C575F"/>
                </a:solidFill>
                <a:effectLst/>
                <a:uLnTx/>
                <a:uFillTx/>
                <a:latin typeface="Arial"/>
                <a:ea typeface="+mn-ea"/>
                <a:cs typeface="+mn-cs"/>
              </a:rPr>
              <a:t>Notice from the European Patent Office dated 22 December 2021 concerning the forthcoming introduction of the Unitary Patent and the possibility of requesting a delay in issuing the decision to grant a European patent in response to a communication under Rule 71(3) EPC (OJ EPO 2022, A5)</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GB" sz="1200" b="0" i="1" u="none" strike="noStrike" kern="1200" cap="none" spc="0" normalizeH="0" baseline="0" noProof="0" dirty="0">
                <a:ln>
                  <a:noFill/>
                </a:ln>
                <a:solidFill>
                  <a:srgbClr val="4C575F"/>
                </a:solidFill>
                <a:effectLst/>
                <a:uLnTx/>
                <a:uFillTx/>
                <a:latin typeface="Arial"/>
                <a:ea typeface="+mn-ea"/>
                <a:cs typeface="+mn-cs"/>
              </a:rPr>
              <a:t>Notice from the European Patent Office dated 22 December 2021 concerning the forthcoming introduction of the Unitary Patent and the possibility to file early requests for unitary effect (OJ EPO 2022, A6)</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GB" sz="1400" b="0" i="1" u="none" strike="noStrike" kern="1200" cap="none" spc="0" normalizeH="0" baseline="0" noProof="0" dirty="0">
                <a:ln>
                  <a:noFill/>
                </a:ln>
                <a:solidFill>
                  <a:srgbClr val="404B56"/>
                </a:solidFill>
                <a:effectLst/>
                <a:uLnTx/>
                <a:uFillTx/>
                <a:latin typeface="Arial" pitchFamily="34" charset="0"/>
                <a:ea typeface="+mn-ea"/>
                <a:cs typeface="+mn-cs"/>
              </a:rPr>
              <a:t> </a:t>
            </a:r>
            <a:endParaRPr kumimoji="0" lang="en-GB" altLang="en-US" sz="1400" b="0" i="1" u="none" strike="noStrike" kern="1200" cap="none" spc="0" normalizeH="0" baseline="0" noProof="0" dirty="0">
              <a:ln>
                <a:noFill/>
              </a:ln>
              <a:solidFill>
                <a:srgbClr val="4C575F"/>
              </a:solidFill>
              <a:effectLst/>
              <a:uLnTx/>
              <a:uFillTx/>
              <a:latin typeface="Arial" pitchFamily="34" charset="0"/>
              <a:ea typeface="+mn-ea"/>
              <a:cs typeface="+mn-cs"/>
            </a:endParaRPr>
          </a:p>
        </p:txBody>
      </p:sp>
    </p:spTree>
    <p:extLst>
      <p:ext uri="{BB962C8B-B14F-4D97-AF65-F5344CB8AC3E}">
        <p14:creationId xmlns:p14="http://schemas.microsoft.com/office/powerpoint/2010/main" val="117212405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10210" y="334563"/>
            <a:ext cx="7689850" cy="478631"/>
          </a:xfrm>
        </p:spPr>
        <p:txBody>
          <a:bodyPr/>
          <a:lstStyle/>
          <a:p>
            <a:r>
              <a:rPr lang="en-GB" sz="2000" kern="1800" dirty="0">
                <a:solidFill>
                  <a:schemeClr val="tx1"/>
                </a:solidFill>
              </a:rPr>
              <a:t>New features</a:t>
            </a:r>
            <a:endParaRPr lang="en-GB" sz="2000" b="1" i="0" u="none" strike="noStrike" kern="1800" baseline="0" dirty="0">
              <a:solidFill>
                <a:schemeClr val="tx1"/>
              </a:solidFill>
            </a:endParaRP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415766" y="813194"/>
            <a:ext cx="7678738" cy="3671888"/>
          </a:xfrm>
        </p:spPr>
        <p:txBody>
          <a:bodyPr/>
          <a:lstStyle/>
          <a:p>
            <a:r>
              <a:rPr lang="en-GB" dirty="0">
                <a:solidFill>
                  <a:schemeClr val="tx1"/>
                </a:solidFill>
                <a:latin typeface="Arial" panose="020B0604020202020204" pitchFamily="34" charset="0"/>
              </a:rPr>
              <a:t>D</a:t>
            </a:r>
            <a:r>
              <a:rPr lang="en-GB" b="0" i="0" dirty="0">
                <a:solidFill>
                  <a:schemeClr val="tx1"/>
                </a:solidFill>
                <a:effectLst/>
                <a:latin typeface="Arial" panose="020B0604020202020204" pitchFamily="34" charset="0"/>
              </a:rPr>
              <a:t>igital whiteboards for use by attorneys to sketch diagrams - </a:t>
            </a:r>
            <a:r>
              <a:rPr lang="en-GB" dirty="0">
                <a:solidFill>
                  <a:schemeClr val="tx1"/>
                </a:solidFill>
                <a:latin typeface="Arial" panose="020B0604020202020204" pitchFamily="34" charset="0"/>
              </a:rPr>
              <a:t>as</a:t>
            </a:r>
            <a:r>
              <a:rPr lang="en-GB" b="0" i="0" dirty="0">
                <a:solidFill>
                  <a:schemeClr val="tx1"/>
                </a:solidFill>
                <a:effectLst/>
                <a:latin typeface="Arial" panose="020B0604020202020204" pitchFamily="34" charset="0"/>
              </a:rPr>
              <a:t> on a traditional flipchart - to support their arguments</a:t>
            </a:r>
          </a:p>
          <a:p>
            <a:endParaRPr lang="en-GB" b="0" i="0" dirty="0">
              <a:solidFill>
                <a:schemeClr val="tx1"/>
              </a:solidFill>
              <a:effectLst/>
              <a:latin typeface="Arial" panose="020B0604020202020204" pitchFamily="34" charset="0"/>
            </a:endParaRPr>
          </a:p>
          <a:p>
            <a:r>
              <a:rPr lang="en-GB" b="0" i="0" dirty="0">
                <a:solidFill>
                  <a:schemeClr val="tx1"/>
                </a:solidFill>
                <a:effectLst/>
                <a:latin typeface="Arial" panose="020B0604020202020204" pitchFamily="34" charset="0"/>
              </a:rPr>
              <a:t>Additional audio channels will be made available if requested in advance by the parties concerned to facilitate interpretation into admissible non-EPO languages</a:t>
            </a:r>
          </a:p>
          <a:p>
            <a:pPr marL="0" indent="0">
              <a:buNone/>
            </a:pPr>
            <a:endParaRPr lang="en-GB" b="0" i="0" dirty="0">
              <a:solidFill>
                <a:schemeClr val="tx1"/>
              </a:solidFill>
              <a:effectLst/>
              <a:latin typeface="Arial" panose="020B0604020202020204" pitchFamily="34" charset="0"/>
            </a:endParaRPr>
          </a:p>
          <a:p>
            <a:r>
              <a:rPr lang="en-GB" dirty="0">
                <a:solidFill>
                  <a:schemeClr val="tx1"/>
                </a:solidFill>
                <a:latin typeface="Arial" panose="020B0604020202020204" pitchFamily="34" charset="0"/>
              </a:rPr>
              <a:t>D</a:t>
            </a:r>
            <a:r>
              <a:rPr lang="en-GB" b="0" i="0" dirty="0">
                <a:solidFill>
                  <a:schemeClr val="tx1"/>
                </a:solidFill>
                <a:effectLst/>
                <a:latin typeface="Arial" panose="020B0604020202020204" pitchFamily="34" charset="0"/>
              </a:rPr>
              <a:t>igital deliberation or breakout rooms will allow parties to confer in private</a:t>
            </a:r>
          </a:p>
          <a:p>
            <a:pPr marL="0" indent="0">
              <a:buNone/>
            </a:pPr>
            <a:endParaRPr lang="en-GB" b="0" i="0" dirty="0">
              <a:solidFill>
                <a:schemeClr val="tx1"/>
              </a:solidFill>
              <a:effectLst/>
              <a:latin typeface="Arial" panose="020B0604020202020204" pitchFamily="34" charset="0"/>
            </a:endParaRPr>
          </a:p>
          <a:p>
            <a:r>
              <a:rPr lang="en-GB" b="0" i="0" dirty="0">
                <a:solidFill>
                  <a:schemeClr val="tx1"/>
                </a:solidFill>
                <a:effectLst/>
                <a:latin typeface="Arial" panose="020B0604020202020204" pitchFamily="34" charset="0"/>
              </a:rPr>
              <a:t>The EPO will continue to update and broaden its training portfolio to help representatives familiarise themselves with these new features </a:t>
            </a:r>
            <a:endParaRPr lang="en" b="1" i="0" u="none" strike="noStrike" baseline="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6024914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idx="1"/>
          </p:nvPr>
        </p:nvSpPr>
        <p:spPr>
          <a:xfrm>
            <a:off x="449547" y="647854"/>
            <a:ext cx="7848600" cy="3303984"/>
          </a:xfrm>
        </p:spPr>
        <p:txBody>
          <a:bodyPr/>
          <a:lstStyle/>
          <a:p>
            <a:pPr marL="0" indent="0">
              <a:buNone/>
              <a:defRPr/>
            </a:pPr>
            <a:r>
              <a:rPr lang="en-US" altLang="en-US" sz="2400" b="1" dirty="0">
                <a:solidFill>
                  <a:schemeClr val="tx1"/>
                </a:solidFill>
              </a:rPr>
              <a:t>Observations in opposition proceedings</a:t>
            </a:r>
          </a:p>
          <a:p>
            <a:pPr marL="0" indent="0">
              <a:buNone/>
              <a:defRPr/>
            </a:pPr>
            <a:endParaRPr lang="en-US" altLang="en-US" sz="2400" dirty="0">
              <a:solidFill>
                <a:schemeClr val="tx2"/>
              </a:solidFill>
            </a:endParaRPr>
          </a:p>
          <a:p>
            <a:pPr marL="0" indent="0">
              <a:buNone/>
              <a:defRPr/>
            </a:pPr>
            <a:r>
              <a:rPr lang="en-US" altLang="en-US" sz="2400" dirty="0">
                <a:solidFill>
                  <a:schemeClr val="tx2"/>
                </a:solidFill>
              </a:rPr>
              <a:t>new practice as of 02.05.2022</a:t>
            </a:r>
          </a:p>
          <a:p>
            <a:pPr marL="0" indent="0" eaLnBrk="1" hangingPunct="1">
              <a:buNone/>
              <a:defRPr/>
            </a:pPr>
            <a:endParaRPr lang="en-US" altLang="en-US" sz="3600" b="1" dirty="0">
              <a:solidFill>
                <a:srgbClr val="C00000"/>
              </a:solidFill>
            </a:endParaRPr>
          </a:p>
          <a:p>
            <a:pPr marL="0" indent="0" eaLnBrk="1" hangingPunct="1">
              <a:buNone/>
              <a:defRPr/>
            </a:pPr>
            <a:endParaRPr lang="en-US" altLang="en-US" sz="3600" b="1" dirty="0">
              <a:solidFill>
                <a:srgbClr val="C00000"/>
              </a:solidFill>
            </a:endParaRPr>
          </a:p>
          <a:p>
            <a:pPr marL="0" indent="0" algn="l">
              <a:buNone/>
            </a:pPr>
            <a:r>
              <a:rPr lang="en-GB" sz="1400" b="0" i="1" dirty="0">
                <a:solidFill>
                  <a:schemeClr val="tx1"/>
                </a:solidFill>
                <a:effectLst/>
                <a:latin typeface="Helvetica Neue"/>
              </a:rPr>
              <a:t>Notice from the European Patent Office dated 9 March 2022 about access to observations made by parties to opposition proceedings and by third parties, OJ EPO 2022, A28</a:t>
            </a:r>
          </a:p>
        </p:txBody>
      </p:sp>
    </p:spTree>
    <p:extLst>
      <p:ext uri="{BB962C8B-B14F-4D97-AF65-F5344CB8AC3E}">
        <p14:creationId xmlns:p14="http://schemas.microsoft.com/office/powerpoint/2010/main" val="269377776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03437" y="334563"/>
            <a:ext cx="7689850" cy="478631"/>
          </a:xfrm>
        </p:spPr>
        <p:txBody>
          <a:bodyPr/>
          <a:lstStyle/>
          <a:p>
            <a:r>
              <a:rPr lang="en-GB" sz="2000" b="1" i="0" u="none" strike="noStrike" kern="1800" baseline="0" dirty="0">
                <a:solidFill>
                  <a:schemeClr val="tx1"/>
                </a:solidFill>
              </a:rPr>
              <a:t>Ob</a:t>
            </a:r>
            <a:r>
              <a:rPr lang="en-GB" sz="2000" kern="1800" dirty="0">
                <a:solidFill>
                  <a:schemeClr val="tx1"/>
                </a:solidFill>
              </a:rPr>
              <a:t>servations in opposition procedure</a:t>
            </a:r>
            <a:endParaRPr lang="en-GB" sz="2000" b="1" i="0" u="none" strike="noStrike" kern="1800" baseline="0" dirty="0">
              <a:solidFill>
                <a:schemeClr val="tx1"/>
              </a:solidFill>
            </a:endParaRP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408993" y="813194"/>
            <a:ext cx="7678738" cy="3671888"/>
          </a:xfrm>
        </p:spPr>
        <p:txBody>
          <a:bodyPr/>
          <a:lstStyle/>
          <a:p>
            <a:pPr algn="l"/>
            <a:endParaRPr lang="en-GB" dirty="0">
              <a:solidFill>
                <a:schemeClr val="tx1"/>
              </a:solidFill>
              <a:latin typeface="Helvetica Neue"/>
            </a:endParaRPr>
          </a:p>
          <a:p>
            <a:pPr algn="l"/>
            <a:r>
              <a:rPr lang="en-GB" dirty="0">
                <a:solidFill>
                  <a:schemeClr val="tx1"/>
                </a:solidFill>
                <a:latin typeface="Helvetica Neue"/>
              </a:rPr>
              <a:t>The current practice </a:t>
            </a:r>
            <a:r>
              <a:rPr lang="en-GB" b="0" i="0" dirty="0">
                <a:solidFill>
                  <a:schemeClr val="tx1"/>
                </a:solidFill>
                <a:effectLst/>
                <a:latin typeface="Helvetica Neue"/>
              </a:rPr>
              <a:t>applied to patent and non-patent literature is extended to all annexes filed during opposition proceedings</a:t>
            </a:r>
          </a:p>
          <a:p>
            <a:pPr marL="0" indent="0" algn="l">
              <a:buNone/>
            </a:pPr>
            <a:endParaRPr lang="en-GB" b="0" i="0" dirty="0">
              <a:solidFill>
                <a:schemeClr val="tx1"/>
              </a:solidFill>
              <a:effectLst/>
              <a:latin typeface="Helvetica Neue"/>
            </a:endParaRPr>
          </a:p>
          <a:p>
            <a:r>
              <a:rPr lang="en-GB" dirty="0">
                <a:solidFill>
                  <a:schemeClr val="tx1"/>
                </a:solidFill>
                <a:latin typeface="Helvetica Neue"/>
              </a:rPr>
              <a:t>Copies </a:t>
            </a:r>
            <a:r>
              <a:rPr lang="en-GB" b="0" i="0" dirty="0">
                <a:solidFill>
                  <a:schemeClr val="tx1"/>
                </a:solidFill>
                <a:effectLst/>
                <a:latin typeface="Helvetica Neue"/>
              </a:rPr>
              <a:t>of any documents annexed to notices of opposition or to letters which are available for inspection and for download in the European Patent Register will no longer be automatically transmitted by the EPO</a:t>
            </a:r>
          </a:p>
          <a:p>
            <a:pPr marL="0" indent="0">
              <a:buNone/>
            </a:pPr>
            <a:endParaRPr lang="en-GB" b="0" i="0" dirty="0">
              <a:solidFill>
                <a:schemeClr val="tx1"/>
              </a:solidFill>
              <a:effectLst/>
              <a:latin typeface="Helvetica Neue"/>
            </a:endParaRPr>
          </a:p>
          <a:p>
            <a:pPr algn="l"/>
            <a:r>
              <a:rPr lang="en-GB" b="0" i="0" dirty="0">
                <a:solidFill>
                  <a:schemeClr val="tx1"/>
                </a:solidFill>
                <a:effectLst/>
                <a:latin typeface="Helvetica Neue"/>
              </a:rPr>
              <a:t>The EPO will, however, continue to communicate notices of opposition and all letters to the other parties for information</a:t>
            </a:r>
          </a:p>
        </p:txBody>
      </p:sp>
    </p:spTree>
    <p:extLst>
      <p:ext uri="{BB962C8B-B14F-4D97-AF65-F5344CB8AC3E}">
        <p14:creationId xmlns:p14="http://schemas.microsoft.com/office/powerpoint/2010/main" val="201943200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03436" y="334563"/>
            <a:ext cx="7689850" cy="478631"/>
          </a:xfrm>
        </p:spPr>
        <p:txBody>
          <a:bodyPr/>
          <a:lstStyle/>
          <a:p>
            <a:r>
              <a:rPr lang="en-GB" sz="2000" b="1" i="0" u="none" strike="noStrike" kern="1800" baseline="0" dirty="0">
                <a:solidFill>
                  <a:schemeClr val="tx1"/>
                </a:solidFill>
              </a:rPr>
              <a:t>Ob</a:t>
            </a:r>
            <a:r>
              <a:rPr lang="en-GB" sz="2000" kern="1800" dirty="0">
                <a:solidFill>
                  <a:schemeClr val="tx1"/>
                </a:solidFill>
              </a:rPr>
              <a:t>servations in opposition procedure</a:t>
            </a:r>
            <a:endParaRPr lang="en-GB" sz="2000" b="1" i="0" u="none" strike="noStrike" kern="1800" baseline="0" dirty="0">
              <a:solidFill>
                <a:schemeClr val="tx1"/>
              </a:solidFill>
            </a:endParaRP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403436" y="813194"/>
            <a:ext cx="7678738" cy="3671888"/>
          </a:xfrm>
        </p:spPr>
        <p:txBody>
          <a:bodyPr/>
          <a:lstStyle/>
          <a:p>
            <a:pPr algn="l"/>
            <a:endParaRPr lang="en-GB" b="0" i="0" dirty="0">
              <a:solidFill>
                <a:schemeClr val="tx1"/>
              </a:solidFill>
              <a:effectLst/>
              <a:latin typeface="Helvetica Neue"/>
            </a:endParaRPr>
          </a:p>
          <a:p>
            <a:pPr algn="l"/>
            <a:r>
              <a:rPr lang="en-GB" b="0" i="0" dirty="0">
                <a:solidFill>
                  <a:schemeClr val="tx1"/>
                </a:solidFill>
                <a:effectLst/>
                <a:latin typeface="Helvetica Neue"/>
              </a:rPr>
              <a:t>The EPO will still communicate documents which are not available for inspection in the European Patent Register (e.g. models or videos) or which are not easily legible (e.g. colour documents)</a:t>
            </a:r>
          </a:p>
          <a:p>
            <a:pPr algn="l"/>
            <a:endParaRPr lang="en-GB" b="0" i="0" dirty="0">
              <a:solidFill>
                <a:schemeClr val="tx1"/>
              </a:solidFill>
              <a:effectLst/>
              <a:latin typeface="Helvetica Neue"/>
            </a:endParaRPr>
          </a:p>
          <a:p>
            <a:pPr algn="l"/>
            <a:r>
              <a:rPr lang="en-GB" b="0" i="0" dirty="0">
                <a:solidFill>
                  <a:schemeClr val="tx1"/>
                </a:solidFill>
                <a:effectLst/>
                <a:latin typeface="Helvetica Neue"/>
              </a:rPr>
              <a:t>Paper copies of documents in the Register will continue to be made available to parties to opposition proceedings free of charge on request</a:t>
            </a:r>
          </a:p>
          <a:p>
            <a:pPr marL="0" indent="0" algn="l">
              <a:buNone/>
            </a:pPr>
            <a:endParaRPr lang="en-GB" b="0" i="0" dirty="0">
              <a:solidFill>
                <a:schemeClr val="tx1"/>
              </a:solidFill>
              <a:effectLst/>
              <a:latin typeface="Helvetica Neue"/>
            </a:endParaRPr>
          </a:p>
          <a:p>
            <a:pPr algn="l"/>
            <a:r>
              <a:rPr lang="en-GB" b="0" i="0" dirty="0">
                <a:solidFill>
                  <a:schemeClr val="tx1"/>
                </a:solidFill>
                <a:effectLst/>
                <a:latin typeface="Helvetica Neue"/>
              </a:rPr>
              <a:t>Parties attending oral proceedings are advised to check the electronic file via the European Patent Register in advance of the proceedings to ensure that they are in possession of all the relevant documents</a:t>
            </a:r>
          </a:p>
        </p:txBody>
      </p:sp>
    </p:spTree>
    <p:extLst>
      <p:ext uri="{BB962C8B-B14F-4D97-AF65-F5344CB8AC3E}">
        <p14:creationId xmlns:p14="http://schemas.microsoft.com/office/powerpoint/2010/main" val="397042833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383116" y="334563"/>
            <a:ext cx="7689850" cy="478631"/>
          </a:xfrm>
        </p:spPr>
        <p:txBody>
          <a:bodyPr/>
          <a:lstStyle/>
          <a:p>
            <a:r>
              <a:rPr lang="en-GB" sz="2000" b="1" i="0" u="none" strike="noStrike" kern="1800" baseline="0" dirty="0">
                <a:solidFill>
                  <a:schemeClr val="tx1"/>
                </a:solidFill>
              </a:rPr>
              <a:t>Ob</a:t>
            </a:r>
            <a:r>
              <a:rPr lang="en-GB" sz="2000" kern="1800" dirty="0">
                <a:solidFill>
                  <a:schemeClr val="tx1"/>
                </a:solidFill>
              </a:rPr>
              <a:t>servations in opposition procedure</a:t>
            </a:r>
            <a:endParaRPr lang="en-GB" sz="2000" b="1" i="0" u="none" strike="noStrike" kern="1800" baseline="0" dirty="0">
              <a:solidFill>
                <a:schemeClr val="tx1"/>
              </a:solidFill>
            </a:endParaRP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394228" y="813194"/>
            <a:ext cx="7678738" cy="3671888"/>
          </a:xfrm>
        </p:spPr>
        <p:txBody>
          <a:bodyPr/>
          <a:lstStyle/>
          <a:p>
            <a:pPr algn="l"/>
            <a:endParaRPr lang="en-GB" b="0" i="0" dirty="0">
              <a:solidFill>
                <a:srgbClr val="333333"/>
              </a:solidFill>
              <a:effectLst/>
              <a:latin typeface="Helvetica Neue"/>
            </a:endParaRPr>
          </a:p>
          <a:p>
            <a:pPr algn="l"/>
            <a:r>
              <a:rPr lang="en-GB" b="0" i="0" dirty="0">
                <a:solidFill>
                  <a:schemeClr val="tx1"/>
                </a:solidFill>
                <a:effectLst/>
                <a:latin typeface="Helvetica Neue"/>
              </a:rPr>
              <a:t>This practice will also be extended to third-party observations</a:t>
            </a:r>
          </a:p>
          <a:p>
            <a:pPr algn="l"/>
            <a:endParaRPr lang="en-GB" dirty="0">
              <a:solidFill>
                <a:schemeClr val="tx1"/>
              </a:solidFill>
              <a:latin typeface="Helvetica Neue"/>
            </a:endParaRPr>
          </a:p>
          <a:p>
            <a:pPr algn="l"/>
            <a:r>
              <a:rPr lang="en-GB" b="0" i="0" dirty="0">
                <a:solidFill>
                  <a:schemeClr val="tx1"/>
                </a:solidFill>
                <a:effectLst/>
                <a:latin typeface="Helvetica Neue"/>
              </a:rPr>
              <a:t>The EPO will continue to communicate such observations filed anytime during pending proceedings to all the parties</a:t>
            </a:r>
          </a:p>
          <a:p>
            <a:pPr algn="l"/>
            <a:endParaRPr lang="en-GB" dirty="0">
              <a:solidFill>
                <a:schemeClr val="tx1"/>
              </a:solidFill>
              <a:latin typeface="Helvetica Neue"/>
            </a:endParaRPr>
          </a:p>
          <a:p>
            <a:pPr algn="l"/>
            <a:r>
              <a:rPr lang="en-GB" b="0" i="0" dirty="0">
                <a:solidFill>
                  <a:schemeClr val="tx1"/>
                </a:solidFill>
                <a:effectLst/>
                <a:latin typeface="Helvetica Neue"/>
              </a:rPr>
              <a:t>Their annexes will be made available for inspection and for download in the European Patent Register</a:t>
            </a:r>
          </a:p>
          <a:p>
            <a:pPr algn="l"/>
            <a:endParaRPr lang="en-GB" b="0" i="0" dirty="0">
              <a:solidFill>
                <a:schemeClr val="tx1"/>
              </a:solidFill>
              <a:effectLst/>
              <a:latin typeface="Helvetica Neue"/>
            </a:endParaRPr>
          </a:p>
          <a:p>
            <a:pPr algn="l"/>
            <a:r>
              <a:rPr lang="en-GB" dirty="0">
                <a:solidFill>
                  <a:schemeClr val="tx1"/>
                </a:solidFill>
                <a:latin typeface="Helvetica Neue"/>
              </a:rPr>
              <a:t>A</a:t>
            </a:r>
            <a:r>
              <a:rPr lang="en-GB" b="0" i="0" dirty="0">
                <a:solidFill>
                  <a:schemeClr val="tx1"/>
                </a:solidFill>
                <a:effectLst/>
                <a:latin typeface="Helvetica Neue"/>
              </a:rPr>
              <a:t>pplicable to submissions made on or after 2 May 2022!</a:t>
            </a:r>
          </a:p>
        </p:txBody>
      </p:sp>
    </p:spTree>
    <p:extLst>
      <p:ext uri="{BB962C8B-B14F-4D97-AF65-F5344CB8AC3E}">
        <p14:creationId xmlns:p14="http://schemas.microsoft.com/office/powerpoint/2010/main" val="425978663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idx="1"/>
          </p:nvPr>
        </p:nvSpPr>
        <p:spPr>
          <a:xfrm>
            <a:off x="415681" y="600439"/>
            <a:ext cx="7848600" cy="3944467"/>
          </a:xfrm>
        </p:spPr>
        <p:txBody>
          <a:bodyPr/>
          <a:lstStyle/>
          <a:p>
            <a:pPr marL="0" indent="0">
              <a:buNone/>
              <a:defRPr/>
            </a:pPr>
            <a:r>
              <a:rPr lang="en-US" altLang="en-US" sz="2400" b="1" dirty="0">
                <a:solidFill>
                  <a:schemeClr val="tx1"/>
                </a:solidFill>
              </a:rPr>
              <a:t>Certificate of a European patent</a:t>
            </a:r>
          </a:p>
          <a:p>
            <a:pPr marL="0" indent="0">
              <a:buNone/>
              <a:defRPr/>
            </a:pPr>
            <a:endParaRPr lang="en-US" altLang="en-US" sz="2400" dirty="0">
              <a:solidFill>
                <a:schemeClr val="tx2"/>
              </a:solidFill>
            </a:endParaRPr>
          </a:p>
          <a:p>
            <a:pPr marL="0" indent="0">
              <a:buNone/>
              <a:defRPr/>
            </a:pPr>
            <a:r>
              <a:rPr lang="en-US" altLang="en-US" sz="2400" dirty="0">
                <a:solidFill>
                  <a:schemeClr val="tx2"/>
                </a:solidFill>
              </a:rPr>
              <a:t>as of 01.04.2022</a:t>
            </a:r>
          </a:p>
          <a:p>
            <a:pPr marL="0" indent="0" eaLnBrk="1" hangingPunct="1">
              <a:buNone/>
              <a:defRPr/>
            </a:pPr>
            <a:endParaRPr lang="en-US" altLang="en-US" sz="3600" b="1" dirty="0">
              <a:solidFill>
                <a:srgbClr val="C00000"/>
              </a:solidFill>
            </a:endParaRPr>
          </a:p>
          <a:p>
            <a:pPr marL="0" indent="0" eaLnBrk="1" hangingPunct="1">
              <a:buNone/>
              <a:defRPr/>
            </a:pPr>
            <a:endParaRPr lang="en-US" altLang="en-US" sz="3600" b="1" dirty="0">
              <a:solidFill>
                <a:srgbClr val="C00000"/>
              </a:solidFill>
            </a:endParaRPr>
          </a:p>
          <a:p>
            <a:pPr marL="0" indent="0">
              <a:buNone/>
            </a:pPr>
            <a:r>
              <a:rPr lang="en-GB" sz="1400" b="0" i="1" dirty="0">
                <a:solidFill>
                  <a:srgbClr val="333333"/>
                </a:solidFill>
                <a:effectLst/>
                <a:latin typeface="Helvetica Neue"/>
              </a:rPr>
              <a:t>Decision of the President of the European Patent Office dated 17 December 2021 concerning the content, form and means of communication of the certificate for a European patent, OJ EPO 2021, A94</a:t>
            </a:r>
          </a:p>
          <a:p>
            <a:pPr marL="0" indent="0">
              <a:buNone/>
            </a:pPr>
            <a:r>
              <a:rPr lang="en-GB" sz="1400" b="0" i="1" dirty="0">
                <a:solidFill>
                  <a:srgbClr val="333333"/>
                </a:solidFill>
                <a:effectLst/>
                <a:latin typeface="Helvetica Neue"/>
              </a:rPr>
              <a:t>Notice from the European Patent Office dated 17 December 2021 concerning communication of the certificate for a European patent, OJ EPO 2021, A95</a:t>
            </a:r>
            <a:endParaRPr lang="en-GB" altLang="en-US" sz="1400" b="1" i="1" dirty="0"/>
          </a:p>
        </p:txBody>
      </p:sp>
    </p:spTree>
    <p:extLst>
      <p:ext uri="{BB962C8B-B14F-4D97-AF65-F5344CB8AC3E}">
        <p14:creationId xmlns:p14="http://schemas.microsoft.com/office/powerpoint/2010/main" val="234179222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23757" y="334563"/>
            <a:ext cx="7689850" cy="478631"/>
          </a:xfrm>
        </p:spPr>
        <p:txBody>
          <a:bodyPr/>
          <a:lstStyle/>
          <a:p>
            <a:r>
              <a:rPr lang="en-GB" sz="2000" kern="1800" dirty="0">
                <a:solidFill>
                  <a:schemeClr val="tx1"/>
                </a:solidFill>
              </a:rPr>
              <a:t>Introduction of a digital grant certificate</a:t>
            </a:r>
            <a:endParaRPr lang="en-GB" sz="2000" b="1" i="0" u="none" strike="noStrike" kern="1800" baseline="0" dirty="0">
              <a:solidFill>
                <a:schemeClr val="tx1"/>
              </a:solidFill>
            </a:endParaRP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434869" y="931599"/>
            <a:ext cx="7678738" cy="3671888"/>
          </a:xfrm>
        </p:spPr>
        <p:txBody>
          <a:bodyPr/>
          <a:lstStyle/>
          <a:p>
            <a:pPr algn="l"/>
            <a:r>
              <a:rPr lang="en-GB" b="0" i="0" dirty="0">
                <a:solidFill>
                  <a:schemeClr val="tx1"/>
                </a:solidFill>
                <a:effectLst/>
                <a:latin typeface="Helvetica Neue"/>
              </a:rPr>
              <a:t>The certificate issued for a European patent as granted or amended or limited will be communicated to the proprietor(s) or their representative</a:t>
            </a:r>
          </a:p>
          <a:p>
            <a:pPr algn="l"/>
            <a:r>
              <a:rPr lang="en-GB" dirty="0">
                <a:solidFill>
                  <a:schemeClr val="tx1"/>
                </a:solidFill>
                <a:latin typeface="Helvetica Neue"/>
              </a:rPr>
              <a:t>Recipients </a:t>
            </a:r>
            <a:r>
              <a:rPr lang="en-GB" b="0" i="0" dirty="0">
                <a:solidFill>
                  <a:schemeClr val="tx1"/>
                </a:solidFill>
                <a:effectLst/>
                <a:latin typeface="Helvetica Neue"/>
              </a:rPr>
              <a:t>with an activated Mailbox will receive it as a digital file for download from the Mailbox</a:t>
            </a:r>
          </a:p>
          <a:p>
            <a:pPr algn="l"/>
            <a:r>
              <a:rPr lang="en-GB" dirty="0">
                <a:solidFill>
                  <a:schemeClr val="tx1"/>
                </a:solidFill>
                <a:latin typeface="Helvetica Neue"/>
              </a:rPr>
              <a:t>No additional paper copy will be sent</a:t>
            </a:r>
            <a:endParaRPr lang="en-GB" b="0" i="0" dirty="0">
              <a:solidFill>
                <a:schemeClr val="tx1"/>
              </a:solidFill>
              <a:effectLst/>
              <a:latin typeface="Helvetica Neue"/>
            </a:endParaRPr>
          </a:p>
          <a:p>
            <a:pPr algn="l"/>
            <a:r>
              <a:rPr lang="en-GB" dirty="0">
                <a:solidFill>
                  <a:schemeClr val="tx1"/>
                </a:solidFill>
                <a:latin typeface="Helvetica Neue"/>
              </a:rPr>
              <a:t>Recipients</a:t>
            </a:r>
            <a:r>
              <a:rPr lang="en-GB" b="0" i="0" dirty="0">
                <a:solidFill>
                  <a:schemeClr val="tx1"/>
                </a:solidFill>
                <a:effectLst/>
                <a:latin typeface="Helvetica Neue"/>
              </a:rPr>
              <a:t> without an activated Mailbox will receive it on paper and delivered by postal services.</a:t>
            </a:r>
          </a:p>
          <a:p>
            <a:pPr algn="l"/>
            <a:r>
              <a:rPr lang="en-GB" b="0" i="0" dirty="0">
                <a:solidFill>
                  <a:schemeClr val="tx1"/>
                </a:solidFill>
                <a:effectLst/>
                <a:latin typeface="Helvetica Neue"/>
              </a:rPr>
              <a:t>Certified copies of the certificate with the specification annexed will be issued in paper format to the proprietor upon request and payment of an administrative fee</a:t>
            </a:r>
          </a:p>
          <a:p>
            <a:pPr algn="l"/>
            <a:endParaRPr lang="en-GB" b="0" i="0" dirty="0">
              <a:solidFill>
                <a:schemeClr val="tx1"/>
              </a:solidFill>
              <a:effectLst/>
              <a:latin typeface="Helvetica Neue"/>
            </a:endParaRPr>
          </a:p>
          <a:p>
            <a:r>
              <a:rPr lang="en-GB" b="0" i="0" dirty="0">
                <a:solidFill>
                  <a:schemeClr val="tx1"/>
                </a:solidFill>
                <a:effectLst/>
                <a:latin typeface="Helvetica Neue"/>
              </a:rPr>
              <a:t>Appli</a:t>
            </a:r>
            <a:r>
              <a:rPr lang="en-GB" dirty="0">
                <a:solidFill>
                  <a:schemeClr val="tx1"/>
                </a:solidFill>
                <a:latin typeface="Helvetica Neue"/>
              </a:rPr>
              <a:t>cable to certificates issued as from </a:t>
            </a:r>
            <a:r>
              <a:rPr lang="en-GB" b="1" dirty="0">
                <a:solidFill>
                  <a:schemeClr val="tx1"/>
                </a:solidFill>
                <a:latin typeface="Helvetica Neue"/>
              </a:rPr>
              <a:t>1 April 2022!</a:t>
            </a:r>
            <a:endParaRPr lang="en-GB" b="1" i="0" dirty="0">
              <a:solidFill>
                <a:schemeClr val="tx1"/>
              </a:solidFill>
              <a:effectLst/>
              <a:latin typeface="Helvetica Neue"/>
            </a:endParaRPr>
          </a:p>
          <a:p>
            <a:pPr algn="l"/>
            <a:endParaRPr lang="en-GB" b="0" i="0" dirty="0">
              <a:solidFill>
                <a:schemeClr val="tx1"/>
              </a:solidFill>
              <a:effectLst/>
              <a:latin typeface="Helvetica Neue"/>
            </a:endParaRPr>
          </a:p>
        </p:txBody>
      </p:sp>
    </p:spTree>
    <p:extLst>
      <p:ext uri="{BB962C8B-B14F-4D97-AF65-F5344CB8AC3E}">
        <p14:creationId xmlns:p14="http://schemas.microsoft.com/office/powerpoint/2010/main" val="70895399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03436" y="334563"/>
            <a:ext cx="7689850" cy="478631"/>
          </a:xfrm>
        </p:spPr>
        <p:txBody>
          <a:bodyPr/>
          <a:lstStyle/>
          <a:p>
            <a:r>
              <a:rPr lang="en-GB" sz="2000" kern="1800" dirty="0">
                <a:solidFill>
                  <a:schemeClr val="tx1"/>
                </a:solidFill>
              </a:rPr>
              <a:t>Introduction of a digital grant certificate</a:t>
            </a:r>
            <a:endParaRPr lang="en-GB" sz="2000" b="1" i="0" u="none" strike="noStrike" kern="1800" baseline="0" dirty="0">
              <a:solidFill>
                <a:schemeClr val="tx1"/>
              </a:solidFill>
            </a:endParaRPr>
          </a:p>
        </p:txBody>
      </p:sp>
      <p:sp>
        <p:nvSpPr>
          <p:cNvPr id="3" name="Text Placeholder 2">
            <a:extLst>
              <a:ext uri="{FF2B5EF4-FFF2-40B4-BE49-F238E27FC236}">
                <a16:creationId xmlns:a16="http://schemas.microsoft.com/office/drawing/2014/main" id="{DE2ACF52-5AFF-4105-9498-6655D057502F}"/>
              </a:ext>
            </a:extLst>
          </p:cNvPr>
          <p:cNvSpPr>
            <a:spLocks noGrp="1"/>
          </p:cNvSpPr>
          <p:nvPr>
            <p:ph idx="1"/>
          </p:nvPr>
        </p:nvSpPr>
        <p:spPr>
          <a:xfrm>
            <a:off x="403436" y="918053"/>
            <a:ext cx="7678738" cy="3671888"/>
          </a:xfrm>
        </p:spPr>
        <p:txBody>
          <a:bodyPr/>
          <a:lstStyle/>
          <a:p>
            <a:pPr algn="l"/>
            <a:endParaRPr lang="en-GB" b="0" i="0" dirty="0">
              <a:solidFill>
                <a:schemeClr val="tx1"/>
              </a:solidFill>
              <a:effectLst/>
              <a:latin typeface="Helvetica Neue"/>
            </a:endParaRPr>
          </a:p>
          <a:p>
            <a:pPr algn="l"/>
            <a:r>
              <a:rPr lang="en-GB" b="0" i="0" dirty="0">
                <a:solidFill>
                  <a:schemeClr val="tx1"/>
                </a:solidFill>
                <a:effectLst/>
                <a:latin typeface="Helvetica Neue"/>
              </a:rPr>
              <a:t>The electronically issued certificate for a European patent </a:t>
            </a:r>
            <a:r>
              <a:rPr lang="en-GB" dirty="0">
                <a:solidFill>
                  <a:schemeClr val="tx1"/>
                </a:solidFill>
                <a:latin typeface="Helvetica Neue"/>
              </a:rPr>
              <a:t>is</a:t>
            </a:r>
            <a:r>
              <a:rPr lang="en-GB" b="0" i="0" dirty="0">
                <a:solidFill>
                  <a:schemeClr val="tx1"/>
                </a:solidFill>
                <a:effectLst/>
                <a:latin typeface="Helvetica Neue"/>
              </a:rPr>
              <a:t> a digital colour document</a:t>
            </a:r>
          </a:p>
          <a:p>
            <a:pPr algn="l"/>
            <a:endParaRPr lang="en-GB" b="0" i="0" dirty="0">
              <a:solidFill>
                <a:schemeClr val="tx1"/>
              </a:solidFill>
              <a:effectLst/>
              <a:latin typeface="Helvetica Neue"/>
            </a:endParaRPr>
          </a:p>
          <a:p>
            <a:pPr algn="l"/>
            <a:r>
              <a:rPr lang="en-GB" b="0" i="0" dirty="0">
                <a:solidFill>
                  <a:schemeClr val="tx1"/>
                </a:solidFill>
                <a:effectLst/>
                <a:latin typeface="Helvetica Neue"/>
              </a:rPr>
              <a:t>The Mailbox user can store and forward the certificate digitally, or print it in colour</a:t>
            </a:r>
          </a:p>
          <a:p>
            <a:pPr algn="l"/>
            <a:endParaRPr lang="en-GB" b="0" i="0" dirty="0">
              <a:solidFill>
                <a:schemeClr val="tx1"/>
              </a:solidFill>
              <a:effectLst/>
              <a:latin typeface="Helvetica Neue"/>
            </a:endParaRPr>
          </a:p>
          <a:p>
            <a:pPr algn="l"/>
            <a:r>
              <a:rPr lang="en-GB" b="0" i="0" dirty="0">
                <a:solidFill>
                  <a:schemeClr val="tx1"/>
                </a:solidFill>
                <a:effectLst/>
                <a:latin typeface="Helvetica Neue"/>
              </a:rPr>
              <a:t>In parallel with the transition to an electronic certificate the EPO has refreshed the layout and content of the certificate</a:t>
            </a:r>
          </a:p>
          <a:p>
            <a:pPr algn="l"/>
            <a:endParaRPr lang="en-GB" b="0" i="0" dirty="0">
              <a:solidFill>
                <a:schemeClr val="tx1"/>
              </a:solidFill>
              <a:effectLst/>
              <a:latin typeface="Helvetica Neue"/>
            </a:endParaRPr>
          </a:p>
          <a:p>
            <a:pPr algn="l"/>
            <a:r>
              <a:rPr lang="en-GB" dirty="0">
                <a:solidFill>
                  <a:schemeClr val="tx1"/>
                </a:solidFill>
                <a:latin typeface="Helvetica Neue"/>
              </a:rPr>
              <a:t>The layout of the digital and the paper version of the certificate are identical</a:t>
            </a:r>
          </a:p>
          <a:p>
            <a:pPr marL="0" indent="0" algn="l">
              <a:buNone/>
            </a:pPr>
            <a:endParaRPr lang="en-GB" dirty="0">
              <a:solidFill>
                <a:schemeClr val="tx1"/>
              </a:solidFill>
              <a:latin typeface="Helvetica Neue"/>
            </a:endParaRPr>
          </a:p>
          <a:p>
            <a:pPr marL="0" indent="0" algn="l">
              <a:buNone/>
            </a:pPr>
            <a:r>
              <a:rPr lang="en-GB" b="0" i="0" dirty="0">
                <a:solidFill>
                  <a:srgbClr val="333333"/>
                </a:solidFill>
                <a:effectLst/>
                <a:latin typeface="Helvetica Neue"/>
              </a:rPr>
              <a:t> </a:t>
            </a:r>
          </a:p>
        </p:txBody>
      </p:sp>
    </p:spTree>
    <p:extLst>
      <p:ext uri="{BB962C8B-B14F-4D97-AF65-F5344CB8AC3E}">
        <p14:creationId xmlns:p14="http://schemas.microsoft.com/office/powerpoint/2010/main" val="124087169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BCF-1F4F-4901-AEDC-73B3ABA6E284}"/>
              </a:ext>
            </a:extLst>
          </p:cNvPr>
          <p:cNvSpPr>
            <a:spLocks noGrp="1"/>
          </p:cNvSpPr>
          <p:nvPr>
            <p:ph type="title"/>
          </p:nvPr>
        </p:nvSpPr>
        <p:spPr>
          <a:xfrm>
            <a:off x="430530" y="303643"/>
            <a:ext cx="7689850" cy="478631"/>
          </a:xfrm>
        </p:spPr>
        <p:txBody>
          <a:bodyPr/>
          <a:lstStyle/>
          <a:p>
            <a:r>
              <a:rPr lang="en-GB" sz="2000" b="1" i="0" u="none" strike="noStrike" kern="1800" baseline="0" dirty="0">
                <a:solidFill>
                  <a:schemeClr val="tx1"/>
                </a:solidFill>
              </a:rPr>
              <a:t>New layout of the grant certificate</a:t>
            </a:r>
          </a:p>
        </p:txBody>
      </p:sp>
      <p:pic>
        <p:nvPicPr>
          <p:cNvPr id="5" name="Content Placeholder 4">
            <a:extLst>
              <a:ext uri="{FF2B5EF4-FFF2-40B4-BE49-F238E27FC236}">
                <a16:creationId xmlns:a16="http://schemas.microsoft.com/office/drawing/2014/main" id="{70A21FED-DBD9-4B59-A4EB-1EED29941B94}"/>
              </a:ext>
            </a:extLst>
          </p:cNvPr>
          <p:cNvPicPr>
            <a:picLocks noGrp="1" noChangeAspect="1"/>
          </p:cNvPicPr>
          <p:nvPr>
            <p:ph idx="1"/>
          </p:nvPr>
        </p:nvPicPr>
        <p:blipFill>
          <a:blip r:embed="rId2"/>
          <a:stretch>
            <a:fillRect/>
          </a:stretch>
        </p:blipFill>
        <p:spPr>
          <a:xfrm>
            <a:off x="1205655" y="782274"/>
            <a:ext cx="3759200" cy="4057583"/>
          </a:xfrm>
        </p:spPr>
      </p:pic>
    </p:spTree>
    <p:extLst>
      <p:ext uri="{BB962C8B-B14F-4D97-AF65-F5344CB8AC3E}">
        <p14:creationId xmlns:p14="http://schemas.microsoft.com/office/powerpoint/2010/main" val="198032221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idx="1"/>
          </p:nvPr>
        </p:nvSpPr>
        <p:spPr>
          <a:xfrm>
            <a:off x="408908" y="654627"/>
            <a:ext cx="7848600" cy="3303984"/>
          </a:xfrm>
        </p:spPr>
        <p:txBody>
          <a:bodyPr/>
          <a:lstStyle/>
          <a:p>
            <a:pPr marL="0" indent="0">
              <a:buNone/>
              <a:defRPr/>
            </a:pPr>
            <a:r>
              <a:rPr lang="en-US" altLang="en-US" sz="2400" b="1" dirty="0">
                <a:solidFill>
                  <a:schemeClr val="tx1"/>
                </a:solidFill>
              </a:rPr>
              <a:t>Central Fee Payment</a:t>
            </a:r>
          </a:p>
          <a:p>
            <a:pPr marL="0" indent="0">
              <a:buNone/>
              <a:defRPr/>
            </a:pPr>
            <a:endParaRPr lang="en-US" altLang="en-US" sz="2400" dirty="0">
              <a:solidFill>
                <a:schemeClr val="tx2"/>
              </a:solidFill>
            </a:endParaRPr>
          </a:p>
          <a:p>
            <a:pPr marL="0" indent="0">
              <a:buNone/>
              <a:defRPr/>
            </a:pPr>
            <a:r>
              <a:rPr lang="en-US" altLang="en-US" sz="2400" dirty="0">
                <a:solidFill>
                  <a:schemeClr val="tx1"/>
                </a:solidFill>
              </a:rPr>
              <a:t>new functionality as of 01.04.2022</a:t>
            </a:r>
          </a:p>
          <a:p>
            <a:pPr marL="0" indent="0" eaLnBrk="1" hangingPunct="1">
              <a:buNone/>
              <a:defRPr/>
            </a:pPr>
            <a:endParaRPr lang="en-US" altLang="en-US" sz="3600" b="1" dirty="0">
              <a:solidFill>
                <a:srgbClr val="C00000"/>
              </a:solidFill>
            </a:endParaRPr>
          </a:p>
          <a:p>
            <a:pPr marL="0" indent="0" eaLnBrk="1" hangingPunct="1">
              <a:buNone/>
              <a:defRPr/>
            </a:pPr>
            <a:endParaRPr lang="en-US" altLang="en-US" sz="3600" b="1" dirty="0">
              <a:solidFill>
                <a:schemeClr val="tx1"/>
              </a:solidFill>
            </a:endParaRPr>
          </a:p>
          <a:p>
            <a:pPr marL="0" indent="0">
              <a:buNone/>
            </a:pPr>
            <a:r>
              <a:rPr lang="en-GB" sz="1400" b="0" i="1" dirty="0">
                <a:solidFill>
                  <a:schemeClr val="tx1"/>
                </a:solidFill>
                <a:effectLst/>
                <a:latin typeface="Helvetica Neue"/>
              </a:rPr>
              <a:t>Notice from the European Patent Office dated 2 March 2022 concerning the extension of the functionalities of Central Fee Payment, OJ EPO 2022, A26</a:t>
            </a:r>
            <a:endParaRPr lang="en-GB" altLang="en-US" sz="3600" b="1" i="1" dirty="0">
              <a:solidFill>
                <a:schemeClr val="tx1"/>
              </a:solidFill>
            </a:endParaRPr>
          </a:p>
        </p:txBody>
      </p:sp>
    </p:spTree>
    <p:extLst>
      <p:ext uri="{BB962C8B-B14F-4D97-AF65-F5344CB8AC3E}">
        <p14:creationId xmlns:p14="http://schemas.microsoft.com/office/powerpoint/2010/main" val="16036620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13173" y="358921"/>
            <a:ext cx="7847013" cy="404813"/>
          </a:xfrm>
        </p:spPr>
        <p:txBody>
          <a:bodyPr/>
          <a:lstStyle/>
          <a:p>
            <a:pPr marL="0" indent="0">
              <a:buNone/>
            </a:pPr>
            <a:r>
              <a:rPr lang="en-GB" altLang="en-US" sz="2000" b="1" dirty="0"/>
              <a:t>Legal basis: Unified Patent Court Agreement (UPCA)</a:t>
            </a:r>
            <a:endParaRPr lang="en-GB" sz="2000" b="1" dirty="0"/>
          </a:p>
        </p:txBody>
      </p:sp>
      <p:sp>
        <p:nvSpPr>
          <p:cNvPr id="3" name="Text Placeholder 2"/>
          <p:cNvSpPr>
            <a:spLocks noGrp="1"/>
          </p:cNvSpPr>
          <p:nvPr>
            <p:ph type="body" sz="quarter" idx="4294967295"/>
          </p:nvPr>
        </p:nvSpPr>
        <p:spPr>
          <a:xfrm>
            <a:off x="413172" y="973878"/>
            <a:ext cx="7847013" cy="3571875"/>
          </a:xfrm>
        </p:spPr>
        <p:txBody>
          <a:bodyPr/>
          <a:lstStyle/>
          <a:p>
            <a:pPr>
              <a:lnSpc>
                <a:spcPts val="2600"/>
              </a:lnSpc>
            </a:pPr>
            <a:r>
              <a:rPr lang="en-GB" dirty="0"/>
              <a:t>The </a:t>
            </a:r>
            <a:r>
              <a:rPr lang="en-GB" b="1" dirty="0">
                <a:solidFill>
                  <a:schemeClr val="tx1"/>
                </a:solidFill>
              </a:rPr>
              <a:t>UPC Agreement </a:t>
            </a:r>
            <a:r>
              <a:rPr lang="en-GB" dirty="0"/>
              <a:t>was signed on 19 February 2013 by 25 of the participating member states (not by Poland)</a:t>
            </a:r>
          </a:p>
          <a:p>
            <a:pPr>
              <a:lnSpc>
                <a:spcPts val="2600"/>
              </a:lnSpc>
              <a:spcBef>
                <a:spcPts val="1200"/>
              </a:spcBef>
            </a:pPr>
            <a:r>
              <a:rPr lang="en-GB" dirty="0"/>
              <a:t>It will </a:t>
            </a:r>
            <a:r>
              <a:rPr lang="en-GB" b="1" dirty="0">
                <a:solidFill>
                  <a:schemeClr val="tx1"/>
                </a:solidFill>
              </a:rPr>
              <a:t>enter into force </a:t>
            </a:r>
            <a:r>
              <a:rPr lang="en-GB" dirty="0">
                <a:solidFill>
                  <a:schemeClr val="tx1"/>
                </a:solidFill>
              </a:rPr>
              <a:t>on the 1</a:t>
            </a:r>
            <a:r>
              <a:rPr lang="en-GB" baseline="30000" dirty="0">
                <a:solidFill>
                  <a:schemeClr val="tx1"/>
                </a:solidFill>
              </a:rPr>
              <a:t>st</a:t>
            </a:r>
            <a:r>
              <a:rPr lang="en-GB" dirty="0">
                <a:solidFill>
                  <a:schemeClr val="tx1"/>
                </a:solidFill>
              </a:rPr>
              <a:t> day of the 4</a:t>
            </a:r>
            <a:r>
              <a:rPr lang="en-GB" baseline="30000" dirty="0">
                <a:solidFill>
                  <a:schemeClr val="tx1"/>
                </a:solidFill>
              </a:rPr>
              <a:t>th</a:t>
            </a:r>
            <a:r>
              <a:rPr lang="en-GB" dirty="0">
                <a:solidFill>
                  <a:schemeClr val="tx1"/>
                </a:solidFill>
              </a:rPr>
              <a:t> month</a:t>
            </a:r>
            <a:r>
              <a:rPr lang="en-GB" dirty="0"/>
              <a:t> from the deposit of the </a:t>
            </a:r>
            <a:r>
              <a:rPr lang="en-GB" dirty="0">
                <a:solidFill>
                  <a:schemeClr val="tx1"/>
                </a:solidFill>
              </a:rPr>
              <a:t>13</a:t>
            </a:r>
            <a:r>
              <a:rPr lang="en-GB" baseline="30000" dirty="0">
                <a:solidFill>
                  <a:schemeClr val="tx1"/>
                </a:solidFill>
              </a:rPr>
              <a:t>th</a:t>
            </a:r>
            <a:r>
              <a:rPr lang="en-GB" dirty="0">
                <a:solidFill>
                  <a:schemeClr val="tx1"/>
                </a:solidFill>
              </a:rPr>
              <a:t>  instrument of ratification or accession</a:t>
            </a:r>
            <a:r>
              <a:rPr lang="en-GB" dirty="0"/>
              <a:t>, including France, Germany and *Italy</a:t>
            </a:r>
          </a:p>
          <a:p>
            <a:pPr>
              <a:lnSpc>
                <a:spcPts val="2600"/>
              </a:lnSpc>
              <a:spcBef>
                <a:spcPts val="1200"/>
              </a:spcBef>
            </a:pPr>
            <a:r>
              <a:rPr lang="en-GB" dirty="0"/>
              <a:t>The deposit of the instrument of ratification of Germany is the only outstanding requirement for the entry into force</a:t>
            </a:r>
          </a:p>
          <a:p>
            <a:pPr marL="0" indent="0">
              <a:lnSpc>
                <a:spcPts val="2600"/>
              </a:lnSpc>
              <a:spcBef>
                <a:spcPts val="1200"/>
              </a:spcBef>
              <a:buNone/>
            </a:pPr>
            <a:br>
              <a:rPr lang="en-GB" altLang="en-US" dirty="0">
                <a:solidFill>
                  <a:schemeClr val="tx1"/>
                </a:solidFill>
              </a:rPr>
            </a:br>
            <a:r>
              <a:rPr lang="en-GB" altLang="en-US" dirty="0">
                <a:solidFill>
                  <a:schemeClr val="tx1"/>
                </a:solidFill>
              </a:rPr>
              <a:t>*</a:t>
            </a:r>
            <a:r>
              <a:rPr lang="en-GB" dirty="0"/>
              <a:t>(after the withdrawal of the UK)</a:t>
            </a:r>
          </a:p>
          <a:p>
            <a:pPr marL="0" indent="0">
              <a:lnSpc>
                <a:spcPts val="2600"/>
              </a:lnSpc>
              <a:spcBef>
                <a:spcPts val="1200"/>
              </a:spcBef>
              <a:buNone/>
            </a:pPr>
            <a:endParaRPr lang="en-GB" altLang="en-US" sz="2000" dirty="0">
              <a:solidFill>
                <a:schemeClr val="tx1"/>
              </a:solidFill>
            </a:endParaRPr>
          </a:p>
          <a:p>
            <a:pPr marL="0" indent="0">
              <a:lnSpc>
                <a:spcPts val="2600"/>
              </a:lnSpc>
              <a:buNone/>
            </a:pPr>
            <a:endParaRPr lang="en-GB" sz="2000" dirty="0"/>
          </a:p>
        </p:txBody>
      </p:sp>
      <p:sp>
        <p:nvSpPr>
          <p:cNvPr id="4" name="TextBox 3"/>
          <p:cNvSpPr txBox="1">
            <a:spLocks noChangeArrowheads="1"/>
          </p:cNvSpPr>
          <p:nvPr/>
        </p:nvSpPr>
        <p:spPr bwMode="auto">
          <a:xfrm>
            <a:off x="1136392" y="-20538"/>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Tree>
    <p:extLst>
      <p:ext uri="{BB962C8B-B14F-4D97-AF65-F5344CB8AC3E}">
        <p14:creationId xmlns:p14="http://schemas.microsoft.com/office/powerpoint/2010/main" val="67926048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423333" y="334563"/>
            <a:ext cx="8094134" cy="478631"/>
          </a:xfrm>
        </p:spPr>
        <p:txBody>
          <a:bodyPr/>
          <a:lstStyle/>
          <a:p>
            <a:r>
              <a:rPr lang="en-GB" sz="2000" dirty="0">
                <a:solidFill>
                  <a:schemeClr val="tx1"/>
                </a:solidFill>
              </a:rPr>
              <a:t>One centralised payment service - goals</a:t>
            </a:r>
            <a:endParaRPr lang="en-GB" sz="2000" i="0" u="none" strike="noStrike" baseline="0" dirty="0">
              <a:solidFill>
                <a:schemeClr val="tx1"/>
              </a:solidFill>
            </a:endParaRP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p:txBody>
          <a:bodyPr/>
          <a:lstStyle/>
          <a:p>
            <a:pPr marL="342900" lvl="1" indent="0">
              <a:buNone/>
            </a:pPr>
            <a:endParaRPr lang="en-GB" dirty="0"/>
          </a:p>
          <a:p>
            <a:endParaRPr lang="en-GB" dirty="0"/>
          </a:p>
          <a:p>
            <a:pPr marL="144000" lvl="1" indent="0">
              <a:buNone/>
            </a:pPr>
            <a:endParaRPr lang="en-GB" sz="2000" dirty="0"/>
          </a:p>
          <a:p>
            <a:pPr marL="144000" lvl="1" indent="0">
              <a:lnSpc>
                <a:spcPct val="100000"/>
              </a:lnSpc>
              <a:buNone/>
            </a:pPr>
            <a:endParaRPr lang="en-GB" sz="1350" dirty="0"/>
          </a:p>
        </p:txBody>
      </p:sp>
      <p:sp>
        <p:nvSpPr>
          <p:cNvPr id="11" name="TextBox 10">
            <a:extLst>
              <a:ext uri="{FF2B5EF4-FFF2-40B4-BE49-F238E27FC236}">
                <a16:creationId xmlns:a16="http://schemas.microsoft.com/office/drawing/2014/main" id="{0E7AE6B4-BC61-4340-9A6F-AC1B5852929A}"/>
              </a:ext>
            </a:extLst>
          </p:cNvPr>
          <p:cNvSpPr txBox="1"/>
          <p:nvPr/>
        </p:nvSpPr>
        <p:spPr>
          <a:xfrm>
            <a:off x="487680" y="970879"/>
            <a:ext cx="3569547" cy="3170099"/>
          </a:xfrm>
          <a:prstGeom prst="rect">
            <a:avLst/>
          </a:prstGeom>
          <a:noFill/>
        </p:spPr>
        <p:txBody>
          <a:bodyPr wrap="square">
            <a:spAutoFit/>
          </a:bodyPr>
          <a:lstStyle/>
          <a:p>
            <a:pPr indent="-342809">
              <a:spcBef>
                <a:spcPts val="1200"/>
              </a:spcBef>
              <a:buSzPct val="80000"/>
            </a:pPr>
            <a:r>
              <a:rPr lang="en-GB" sz="1600" b="1" dirty="0">
                <a:latin typeface="Arial" pitchFamily="34" charset="0"/>
              </a:rPr>
              <a:t>As-is situation</a:t>
            </a:r>
          </a:p>
          <a:p>
            <a:pPr indent="-342809">
              <a:spcBef>
                <a:spcPts val="1200"/>
              </a:spcBef>
              <a:buSzPct val="80000"/>
            </a:pPr>
            <a:r>
              <a:rPr lang="en-GB" sz="1600" b="1" dirty="0">
                <a:latin typeface="Arial" pitchFamily="34" charset="0"/>
              </a:rPr>
              <a:t>Multiple </a:t>
            </a:r>
            <a:r>
              <a:rPr lang="en-GB" sz="1600" b="1" dirty="0"/>
              <a:t>payment services and functionalities to pay patent fees to the EPO:</a:t>
            </a:r>
            <a:endParaRPr lang="en-GB" sz="1600" b="1" dirty="0">
              <a:latin typeface="Arial" pitchFamily="34" charset="0"/>
            </a:endParaRPr>
          </a:p>
          <a:p>
            <a:pPr marL="179388" lvl="1" indent="-179388">
              <a:spcBef>
                <a:spcPts val="1200"/>
              </a:spcBef>
              <a:buSzPct val="80000"/>
              <a:buFont typeface="Wingdings" pitchFamily="2" charset="2"/>
              <a:buChar char="§"/>
            </a:pPr>
            <a:r>
              <a:rPr lang="en-GB" sz="1600" dirty="0">
                <a:latin typeface="Arial" pitchFamily="34" charset="0"/>
              </a:rPr>
              <a:t>Bank transfer</a:t>
            </a:r>
          </a:p>
          <a:p>
            <a:pPr marL="179388" lvl="1" indent="-179388">
              <a:spcBef>
                <a:spcPts val="1200"/>
              </a:spcBef>
              <a:buSzPct val="80000"/>
              <a:buFont typeface="Wingdings" pitchFamily="2" charset="2"/>
              <a:buChar char="§"/>
            </a:pPr>
            <a:r>
              <a:rPr lang="en-GB" sz="1600" dirty="0">
                <a:latin typeface="Arial" pitchFamily="34" charset="0"/>
              </a:rPr>
              <a:t>Credit card via the Credit card and refund claim service on EPO website</a:t>
            </a:r>
          </a:p>
          <a:p>
            <a:pPr marL="179388" lvl="1" indent="-179388">
              <a:spcBef>
                <a:spcPts val="1200"/>
              </a:spcBef>
              <a:buSzPct val="80000"/>
              <a:buFont typeface="Wingdings" pitchFamily="2" charset="2"/>
              <a:buChar char="§"/>
            </a:pPr>
            <a:r>
              <a:rPr lang="en-GB" sz="1600" dirty="0">
                <a:latin typeface="Arial" pitchFamily="34" charset="0"/>
              </a:rPr>
              <a:t>Deposit account. Submission of debit order via OLF/OLF2.0/OFP</a:t>
            </a:r>
          </a:p>
        </p:txBody>
      </p:sp>
      <p:sp>
        <p:nvSpPr>
          <p:cNvPr id="13" name="TextBox 12">
            <a:extLst>
              <a:ext uri="{FF2B5EF4-FFF2-40B4-BE49-F238E27FC236}">
                <a16:creationId xmlns:a16="http://schemas.microsoft.com/office/drawing/2014/main" id="{3572E8C1-264F-4174-A737-48A9FD5DA665}"/>
              </a:ext>
            </a:extLst>
          </p:cNvPr>
          <p:cNvSpPr txBox="1"/>
          <p:nvPr/>
        </p:nvSpPr>
        <p:spPr>
          <a:xfrm>
            <a:off x="4470400" y="940534"/>
            <a:ext cx="4578772" cy="3262432"/>
          </a:xfrm>
          <a:prstGeom prst="rect">
            <a:avLst/>
          </a:prstGeom>
          <a:noFill/>
        </p:spPr>
        <p:txBody>
          <a:bodyPr wrap="square">
            <a:spAutoFit/>
          </a:bodyPr>
          <a:lstStyle/>
          <a:p>
            <a:pPr marL="0" lvl="1">
              <a:spcBef>
                <a:spcPts val="1200"/>
              </a:spcBef>
              <a:buSzPct val="80000"/>
            </a:pPr>
            <a:r>
              <a:rPr lang="en-GB" sz="1600" b="1" dirty="0">
                <a:latin typeface="Arial" pitchFamily="34" charset="0"/>
              </a:rPr>
              <a:t>To-be situation</a:t>
            </a:r>
          </a:p>
          <a:p>
            <a:pPr marL="0" lvl="1">
              <a:spcBef>
                <a:spcPts val="1200"/>
              </a:spcBef>
              <a:buSzPct val="80000"/>
            </a:pPr>
            <a:r>
              <a:rPr lang="en-GB" sz="1600" b="1" dirty="0">
                <a:latin typeface="Arial" pitchFamily="34" charset="0"/>
              </a:rPr>
              <a:t>One centralised payment service based on the current credit card and refund claim service using SAP e-commerce:</a:t>
            </a:r>
          </a:p>
          <a:p>
            <a:pPr marL="179388" lvl="1" indent="-179388">
              <a:spcBef>
                <a:spcPts val="1200"/>
              </a:spcBef>
              <a:buSzPct val="80000"/>
              <a:buFont typeface="Wingdings" pitchFamily="2" charset="2"/>
              <a:buChar char="§"/>
            </a:pPr>
            <a:r>
              <a:rPr lang="en-GB" sz="1600" dirty="0">
                <a:latin typeface="Arial" pitchFamily="34" charset="0"/>
              </a:rPr>
              <a:t>Bank transfer/Credit card/Deposit account/…</a:t>
            </a:r>
          </a:p>
          <a:p>
            <a:pPr marL="179388" lvl="1" indent="-179388">
              <a:spcBef>
                <a:spcPts val="1200"/>
              </a:spcBef>
              <a:buSzPct val="80000"/>
              <a:buFont typeface="Wingdings" pitchFamily="2" charset="2"/>
              <a:buChar char="§"/>
            </a:pPr>
            <a:r>
              <a:rPr lang="en-GB" sz="1600" dirty="0">
                <a:latin typeface="Arial" pitchFamily="34" charset="0"/>
              </a:rPr>
              <a:t>Replace all existing services by one centralised payment service:</a:t>
            </a:r>
          </a:p>
          <a:p>
            <a:pPr marL="522196" lvl="2" indent="-179388">
              <a:buSzPct val="80000"/>
              <a:buFont typeface="Wingdings" pitchFamily="2" charset="2"/>
              <a:buChar char="§"/>
            </a:pPr>
            <a:r>
              <a:rPr lang="en-GB" sz="1600" dirty="0">
                <a:latin typeface="Arial" pitchFamily="34" charset="0"/>
              </a:rPr>
              <a:t>With improved functionalities</a:t>
            </a:r>
          </a:p>
          <a:p>
            <a:pPr marL="522196" lvl="2" indent="-179388">
              <a:buSzPct val="80000"/>
              <a:buFont typeface="Wingdings" pitchFamily="2" charset="2"/>
              <a:buChar char="§"/>
            </a:pPr>
            <a:r>
              <a:rPr lang="en-GB" sz="1600" dirty="0">
                <a:latin typeface="Arial" pitchFamily="34" charset="0"/>
              </a:rPr>
              <a:t>Directly accessible via EPO website</a:t>
            </a:r>
          </a:p>
          <a:p>
            <a:pPr marL="522196" lvl="2" indent="-179388">
              <a:buSzPct val="80000"/>
              <a:buFont typeface="Wingdings" pitchFamily="2" charset="2"/>
              <a:buChar char="§"/>
            </a:pPr>
            <a:r>
              <a:rPr lang="en-GB" sz="1600" dirty="0">
                <a:latin typeface="Arial" pitchFamily="34" charset="0"/>
              </a:rPr>
              <a:t>Accessible via the future filing services to file and pay in one go</a:t>
            </a:r>
          </a:p>
        </p:txBody>
      </p:sp>
    </p:spTree>
    <p:extLst>
      <p:ext uri="{BB962C8B-B14F-4D97-AF65-F5344CB8AC3E}">
        <p14:creationId xmlns:p14="http://schemas.microsoft.com/office/powerpoint/2010/main" val="128952825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406399" y="334563"/>
            <a:ext cx="8094134" cy="478631"/>
          </a:xfrm>
        </p:spPr>
        <p:txBody>
          <a:bodyPr/>
          <a:lstStyle/>
          <a:p>
            <a:r>
              <a:rPr lang="en-GB" sz="2000" i="0" u="none" strike="noStrike" baseline="0" dirty="0">
                <a:solidFill>
                  <a:schemeClr val="tx1"/>
                </a:solidFill>
              </a:rPr>
              <a:t>Fee Payment - current options</a:t>
            </a: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a:xfrm>
            <a:off x="406399" y="813194"/>
            <a:ext cx="7678738" cy="3671888"/>
          </a:xfrm>
        </p:spPr>
        <p:txBody>
          <a:bodyPr/>
          <a:lstStyle/>
          <a:p>
            <a:endParaRPr lang="en-GB" dirty="0"/>
          </a:p>
          <a:p>
            <a:r>
              <a:rPr lang="en-GB" dirty="0">
                <a:solidFill>
                  <a:schemeClr val="tx1"/>
                </a:solidFill>
              </a:rPr>
              <a:t>via the “pay fees” sections in the electronic filing tools (OLF, OLF 2.0)</a:t>
            </a:r>
          </a:p>
          <a:p>
            <a:pPr lvl="1"/>
            <a:r>
              <a:rPr lang="en-GB" dirty="0">
                <a:solidFill>
                  <a:schemeClr val="tx1"/>
                </a:solidFill>
              </a:rPr>
              <a:t>option will remain</a:t>
            </a:r>
            <a:br>
              <a:rPr lang="en-GB" dirty="0">
                <a:solidFill>
                  <a:schemeClr val="tx1"/>
                </a:solidFill>
              </a:rPr>
            </a:br>
            <a:endParaRPr lang="en-GB" dirty="0">
              <a:solidFill>
                <a:schemeClr val="tx1"/>
              </a:solidFill>
            </a:endParaRPr>
          </a:p>
          <a:p>
            <a:r>
              <a:rPr lang="en-GB" dirty="0">
                <a:solidFill>
                  <a:schemeClr val="tx1"/>
                </a:solidFill>
              </a:rPr>
              <a:t>Online Fee Payment (for payment from deposit accounts, automatic debit orders, bulk payments)</a:t>
            </a:r>
          </a:p>
          <a:p>
            <a:pPr lvl="1"/>
            <a:r>
              <a:rPr lang="en-GB" dirty="0">
                <a:solidFill>
                  <a:schemeClr val="tx1"/>
                </a:solidFill>
              </a:rPr>
              <a:t>the tool will be decommissioned in September 2022</a:t>
            </a:r>
          </a:p>
          <a:p>
            <a:pPr lvl="1"/>
            <a:endParaRPr lang="en-GB" dirty="0">
              <a:solidFill>
                <a:schemeClr val="tx1"/>
              </a:solidFill>
            </a:endParaRPr>
          </a:p>
          <a:p>
            <a:r>
              <a:rPr lang="en-GB" dirty="0">
                <a:solidFill>
                  <a:schemeClr val="tx1"/>
                </a:solidFill>
              </a:rPr>
              <a:t>Central Fee Payment (credit card payment, facilitating bank transfers, claiming refunds, payment from deposit accounts, bulk payments)</a:t>
            </a:r>
          </a:p>
          <a:p>
            <a:pPr lvl="1"/>
            <a:r>
              <a:rPr lang="en-GB" dirty="0">
                <a:solidFill>
                  <a:schemeClr val="tx1"/>
                </a:solidFill>
              </a:rPr>
              <a:t>the tool will be further developed (deferred payment, automatic debit orders,…)</a:t>
            </a:r>
          </a:p>
          <a:p>
            <a:pPr lvl="1"/>
            <a:endParaRPr lang="en-GB" dirty="0"/>
          </a:p>
          <a:p>
            <a:endParaRPr lang="en-GB" dirty="0"/>
          </a:p>
          <a:p>
            <a:pPr marL="144000" lvl="1" indent="0">
              <a:buNone/>
            </a:pPr>
            <a:endParaRPr lang="en-GB" sz="2000" dirty="0"/>
          </a:p>
          <a:p>
            <a:pPr marL="144000" lvl="1" indent="0">
              <a:lnSpc>
                <a:spcPct val="100000"/>
              </a:lnSpc>
              <a:buNone/>
            </a:pPr>
            <a:endParaRPr lang="en-GB" sz="1350" dirty="0"/>
          </a:p>
        </p:txBody>
      </p:sp>
    </p:spTree>
    <p:extLst>
      <p:ext uri="{BB962C8B-B14F-4D97-AF65-F5344CB8AC3E}">
        <p14:creationId xmlns:p14="http://schemas.microsoft.com/office/powerpoint/2010/main" val="69507496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406400" y="334563"/>
            <a:ext cx="8094134" cy="478631"/>
          </a:xfrm>
        </p:spPr>
        <p:txBody>
          <a:bodyPr/>
          <a:lstStyle/>
          <a:p>
            <a:r>
              <a:rPr lang="en-GB" sz="2000" dirty="0">
                <a:solidFill>
                  <a:schemeClr val="tx1"/>
                </a:solidFill>
              </a:rPr>
              <a:t>Central Fee Payment - functionalities</a:t>
            </a:r>
            <a:endParaRPr lang="en-GB" sz="2000" i="0" u="none" strike="noStrike" baseline="0" dirty="0">
              <a:solidFill>
                <a:schemeClr val="tx1"/>
              </a:solidFill>
            </a:endParaRP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p:txBody>
          <a:bodyPr/>
          <a:lstStyle/>
          <a:p>
            <a:pPr marL="342900" lvl="1" indent="0">
              <a:buNone/>
            </a:pPr>
            <a:endParaRPr lang="en-GB" dirty="0"/>
          </a:p>
          <a:p>
            <a:endParaRPr lang="en-GB" dirty="0"/>
          </a:p>
          <a:p>
            <a:pPr marL="144000" lvl="1" indent="0">
              <a:buNone/>
            </a:pPr>
            <a:endParaRPr lang="en-GB" sz="2000" dirty="0"/>
          </a:p>
          <a:p>
            <a:pPr marL="144000" lvl="1" indent="0">
              <a:lnSpc>
                <a:spcPct val="100000"/>
              </a:lnSpc>
              <a:buNone/>
            </a:pPr>
            <a:endParaRPr lang="en-GB" sz="1350" dirty="0"/>
          </a:p>
        </p:txBody>
      </p:sp>
      <p:sp>
        <p:nvSpPr>
          <p:cNvPr id="11" name="TextBox 10">
            <a:extLst>
              <a:ext uri="{FF2B5EF4-FFF2-40B4-BE49-F238E27FC236}">
                <a16:creationId xmlns:a16="http://schemas.microsoft.com/office/drawing/2014/main" id="{0E7AE6B4-BC61-4340-9A6F-AC1B5852929A}"/>
              </a:ext>
            </a:extLst>
          </p:cNvPr>
          <p:cNvSpPr txBox="1"/>
          <p:nvPr/>
        </p:nvSpPr>
        <p:spPr>
          <a:xfrm>
            <a:off x="470746" y="970879"/>
            <a:ext cx="8202507" cy="2954655"/>
          </a:xfrm>
          <a:prstGeom prst="rect">
            <a:avLst/>
          </a:prstGeom>
          <a:noFill/>
        </p:spPr>
        <p:txBody>
          <a:bodyPr wrap="square">
            <a:spAutoFit/>
          </a:bodyPr>
          <a:lstStyle/>
          <a:p>
            <a:pPr indent="-342809">
              <a:spcBef>
                <a:spcPts val="1200"/>
              </a:spcBef>
              <a:buSzPct val="80000"/>
              <a:buFont typeface="Arial" panose="020B0604020202020204" pitchFamily="34" charset="0"/>
              <a:buChar char="•"/>
            </a:pPr>
            <a:endParaRPr lang="en-GB" sz="1800" dirty="0">
              <a:latin typeface="Arial" pitchFamily="34" charset="0"/>
            </a:endParaRPr>
          </a:p>
          <a:p>
            <a:pPr indent="-342809">
              <a:spcBef>
                <a:spcPts val="1200"/>
              </a:spcBef>
              <a:buSzPct val="80000"/>
              <a:buFont typeface="Arial" panose="020B0604020202020204" pitchFamily="34" charset="0"/>
              <a:buChar char="•"/>
            </a:pPr>
            <a:r>
              <a:rPr lang="en-GB" sz="1800" dirty="0">
                <a:latin typeface="Arial" pitchFamily="34" charset="0"/>
              </a:rPr>
              <a:t>Facilitating payments by bank transfer, credit card and from deposit account</a:t>
            </a:r>
          </a:p>
          <a:p>
            <a:pPr indent="-342809">
              <a:spcBef>
                <a:spcPts val="1200"/>
              </a:spcBef>
              <a:buSzPct val="80000"/>
              <a:buFont typeface="Arial" panose="020B0604020202020204" pitchFamily="34" charset="0"/>
              <a:buChar char="•"/>
            </a:pPr>
            <a:r>
              <a:rPr lang="en-GB" sz="1800" dirty="0">
                <a:latin typeface="Arial" pitchFamily="34" charset="0"/>
              </a:rPr>
              <a:t>Batch upload functionality in csv. and xml format</a:t>
            </a:r>
          </a:p>
          <a:p>
            <a:pPr indent="-342809">
              <a:spcBef>
                <a:spcPts val="1200"/>
              </a:spcBef>
              <a:buSzPct val="80000"/>
              <a:buFont typeface="Arial" panose="020B0604020202020204" pitchFamily="34" charset="0"/>
              <a:buChar char="•"/>
            </a:pPr>
            <a:r>
              <a:rPr lang="en-GB" sz="1800" dirty="0">
                <a:latin typeface="Arial" pitchFamily="34" charset="0"/>
              </a:rPr>
              <a:t>Validation functionality </a:t>
            </a:r>
          </a:p>
          <a:p>
            <a:pPr indent="-342809">
              <a:spcBef>
                <a:spcPts val="1200"/>
              </a:spcBef>
              <a:buSzPct val="80000"/>
              <a:buFont typeface="Arial" panose="020B0604020202020204" pitchFamily="34" charset="0"/>
              <a:buChar char="•"/>
            </a:pPr>
            <a:r>
              <a:rPr lang="en-GB" sz="1800" dirty="0">
                <a:latin typeface="Arial" pitchFamily="34" charset="0"/>
              </a:rPr>
              <a:t>Display of fees due and time limits</a:t>
            </a:r>
          </a:p>
          <a:p>
            <a:pPr indent="-342809">
              <a:spcBef>
                <a:spcPts val="1200"/>
              </a:spcBef>
              <a:buSzPct val="80000"/>
              <a:buFont typeface="Arial" panose="020B0604020202020204" pitchFamily="34" charset="0"/>
              <a:buChar char="•"/>
            </a:pPr>
            <a:r>
              <a:rPr lang="en-GB" sz="1800" dirty="0">
                <a:latin typeface="Arial" pitchFamily="34" charset="0"/>
              </a:rPr>
              <a:t>Deposit account management</a:t>
            </a:r>
          </a:p>
          <a:p>
            <a:pPr indent="-342809">
              <a:spcBef>
                <a:spcPts val="1200"/>
              </a:spcBef>
              <a:buSzPct val="80000"/>
              <a:buFont typeface="Arial" panose="020B0604020202020204" pitchFamily="34" charset="0"/>
              <a:buChar char="•"/>
            </a:pPr>
            <a:endParaRPr lang="en-GB" sz="1800" dirty="0">
              <a:latin typeface="Arial" pitchFamily="34" charset="0"/>
            </a:endParaRPr>
          </a:p>
        </p:txBody>
      </p:sp>
    </p:spTree>
    <p:extLst>
      <p:ext uri="{BB962C8B-B14F-4D97-AF65-F5344CB8AC3E}">
        <p14:creationId xmlns:p14="http://schemas.microsoft.com/office/powerpoint/2010/main" val="181037471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E2F010-C247-45D1-B78F-B5A77423E786}"/>
              </a:ext>
            </a:extLst>
          </p:cNvPr>
          <p:cNvSpPr>
            <a:spLocks noGrp="1"/>
          </p:cNvSpPr>
          <p:nvPr>
            <p:ph idx="1"/>
          </p:nvPr>
        </p:nvSpPr>
        <p:spPr/>
        <p:txBody>
          <a:bodyPr/>
          <a:lstStyle/>
          <a:p>
            <a:endParaRPr lang="en-GB" dirty="0"/>
          </a:p>
          <a:p>
            <a:endParaRPr lang="en-GB" dirty="0"/>
          </a:p>
          <a:p>
            <a:endParaRPr lang="en-GB" dirty="0"/>
          </a:p>
        </p:txBody>
      </p:sp>
      <p:sp>
        <p:nvSpPr>
          <p:cNvPr id="4" name="Title 3">
            <a:extLst>
              <a:ext uri="{FF2B5EF4-FFF2-40B4-BE49-F238E27FC236}">
                <a16:creationId xmlns:a16="http://schemas.microsoft.com/office/drawing/2014/main" id="{6BEEAD99-265C-416C-B5ED-1049F1EBBDE9}"/>
              </a:ext>
            </a:extLst>
          </p:cNvPr>
          <p:cNvSpPr>
            <a:spLocks noGrp="1"/>
          </p:cNvSpPr>
          <p:nvPr>
            <p:ph type="title"/>
          </p:nvPr>
        </p:nvSpPr>
        <p:spPr>
          <a:xfrm>
            <a:off x="412640" y="328890"/>
            <a:ext cx="7846638" cy="404906"/>
          </a:xfrm>
        </p:spPr>
        <p:txBody>
          <a:bodyPr/>
          <a:lstStyle/>
          <a:p>
            <a:r>
              <a:rPr lang="en-GB" sz="2000" dirty="0"/>
              <a:t>Central Fee Payment (CFP) - changes April 2022</a:t>
            </a:r>
          </a:p>
        </p:txBody>
      </p:sp>
      <p:sp>
        <p:nvSpPr>
          <p:cNvPr id="22" name="Arrow: Pentagon 21">
            <a:extLst>
              <a:ext uri="{FF2B5EF4-FFF2-40B4-BE49-F238E27FC236}">
                <a16:creationId xmlns:a16="http://schemas.microsoft.com/office/drawing/2014/main" id="{48B2873B-7C26-4969-89F8-8C1B71A90699}"/>
              </a:ext>
            </a:extLst>
          </p:cNvPr>
          <p:cNvSpPr/>
          <p:nvPr/>
        </p:nvSpPr>
        <p:spPr>
          <a:xfrm>
            <a:off x="2555128" y="2193734"/>
            <a:ext cx="5977312" cy="702000"/>
          </a:xfrm>
          <a:prstGeom prst="homePlate">
            <a:avLst/>
          </a:prstGeom>
          <a:solidFill>
            <a:srgbClr val="ECECEE"/>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36000" tIns="36000" rIns="36000" bIns="36000"/>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E0F05"/>
                </a:solidFill>
                <a:effectLst/>
                <a:uLnTx/>
                <a:uFillTx/>
                <a:latin typeface="Arial"/>
                <a:ea typeface="+mn-ea"/>
                <a:cs typeface="+mn-cs"/>
              </a:rPr>
              <a:t>New: </a:t>
            </a:r>
            <a:r>
              <a:rPr kumimoji="0" lang="en-GB" sz="1800" b="0" i="0" u="none" strike="noStrike" kern="1200" cap="none" spc="0" normalizeH="0" baseline="0" noProof="0" dirty="0">
                <a:ln>
                  <a:noFill/>
                </a:ln>
                <a:solidFill>
                  <a:srgbClr val="404955"/>
                </a:solidFill>
                <a:effectLst/>
                <a:uLnTx/>
                <a:uFillTx/>
                <a:latin typeface="Arial"/>
                <a:ea typeface="+mn-ea"/>
                <a:cs typeface="+mn-cs"/>
              </a:rPr>
              <a:t>Improved overview and selection/filtering possibilities </a:t>
            </a:r>
          </a:p>
        </p:txBody>
      </p:sp>
      <p:sp>
        <p:nvSpPr>
          <p:cNvPr id="20" name="Arrow: Pentagon 19">
            <a:extLst>
              <a:ext uri="{FF2B5EF4-FFF2-40B4-BE49-F238E27FC236}">
                <a16:creationId xmlns:a16="http://schemas.microsoft.com/office/drawing/2014/main" id="{0D7FF199-A0B0-400A-95FD-A755FDCAD9F2}"/>
              </a:ext>
            </a:extLst>
          </p:cNvPr>
          <p:cNvSpPr/>
          <p:nvPr/>
        </p:nvSpPr>
        <p:spPr>
          <a:xfrm>
            <a:off x="2555128" y="3111862"/>
            <a:ext cx="5977312" cy="702000"/>
          </a:xfrm>
          <a:prstGeom prst="homePlate">
            <a:avLst/>
          </a:prstGeom>
          <a:solidFill>
            <a:srgbClr val="ECECE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6000" tIns="36000" rIns="36000" bIns="36000"/>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E0F05"/>
                </a:solidFill>
                <a:effectLst/>
                <a:uLnTx/>
                <a:uFillTx/>
                <a:latin typeface="Arial"/>
                <a:ea typeface="+mn-ea"/>
                <a:cs typeface="+mn-cs"/>
              </a:rPr>
              <a:t>New:</a:t>
            </a:r>
            <a:r>
              <a:rPr kumimoji="0" lang="en-GB" sz="1800" b="0" i="0" u="none" strike="noStrike" kern="1200" cap="none" spc="0" normalizeH="0" baseline="0" noProof="0" dirty="0">
                <a:ln>
                  <a:noFill/>
                </a:ln>
                <a:solidFill>
                  <a:srgbClr val="404955"/>
                </a:solidFill>
                <a:effectLst/>
                <a:uLnTx/>
                <a:uFillTx/>
                <a:latin typeface="Arial"/>
                <a:ea typeface="+mn-ea"/>
                <a:cs typeface="+mn-cs"/>
              </a:rPr>
              <a:t> Payment confirmations automatically created and available at any time within CFP</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68561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Pentagon 17">
            <a:extLst>
              <a:ext uri="{FF2B5EF4-FFF2-40B4-BE49-F238E27FC236}">
                <a16:creationId xmlns:a16="http://schemas.microsoft.com/office/drawing/2014/main" id="{FE39CB64-221B-4565-85B2-C848D8B5172F}"/>
              </a:ext>
            </a:extLst>
          </p:cNvPr>
          <p:cNvSpPr/>
          <p:nvPr/>
        </p:nvSpPr>
        <p:spPr>
          <a:xfrm>
            <a:off x="2555128" y="4029990"/>
            <a:ext cx="5977312" cy="702000"/>
          </a:xfrm>
          <a:prstGeom prst="homePlate">
            <a:avLst/>
          </a:prstGeom>
          <a:solidFill>
            <a:srgbClr val="ECECE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36000" tIns="36000" rIns="36000" bIns="36000"/>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Arial"/>
                <a:ea typeface="+mn-ea"/>
                <a:cs typeface="+mn-cs"/>
              </a:rPr>
              <a:t>New: </a:t>
            </a:r>
            <a:r>
              <a:rPr kumimoji="0" lang="en-GB" sz="1800" b="0" i="0" u="none" strike="noStrike" kern="1200" cap="none" spc="0" normalizeH="0" baseline="0" noProof="0" dirty="0">
                <a:ln>
                  <a:noFill/>
                </a:ln>
                <a:solidFill>
                  <a:srgbClr val="404955"/>
                </a:solidFill>
                <a:effectLst/>
                <a:uLnTx/>
                <a:uFillTx/>
                <a:latin typeface="Arial"/>
                <a:ea typeface="+mn-ea"/>
                <a:cs typeface="+mn-cs"/>
              </a:rPr>
              <a:t>Self-service creation of statements for a given period</a:t>
            </a:r>
          </a:p>
        </p:txBody>
      </p:sp>
      <p:sp>
        <p:nvSpPr>
          <p:cNvPr id="19" name="Arrow: Pentagon 18">
            <a:extLst>
              <a:ext uri="{FF2B5EF4-FFF2-40B4-BE49-F238E27FC236}">
                <a16:creationId xmlns:a16="http://schemas.microsoft.com/office/drawing/2014/main" id="{5019E7FA-8741-4711-9B1F-BE72A94FB55F}"/>
              </a:ext>
            </a:extLst>
          </p:cNvPr>
          <p:cNvSpPr/>
          <p:nvPr/>
        </p:nvSpPr>
        <p:spPr>
          <a:xfrm>
            <a:off x="2561567" y="1275606"/>
            <a:ext cx="5977312" cy="702000"/>
          </a:xfrm>
          <a:prstGeom prst="homePlate">
            <a:avLst/>
          </a:prstGeom>
          <a:solidFill>
            <a:srgbClr val="ECECEE"/>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36000" tIns="36000" rIns="36000" bIns="36000"/>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404955"/>
                </a:solidFill>
                <a:effectLst/>
                <a:uLnTx/>
                <a:uFillTx/>
                <a:latin typeface="Arial"/>
                <a:ea typeface="+mn-ea"/>
                <a:cs typeface="+mn-cs"/>
              </a:rPr>
              <a:t>Balance overview, transactions, pending debit orders, statements</a:t>
            </a:r>
          </a:p>
        </p:txBody>
      </p:sp>
      <p:sp>
        <p:nvSpPr>
          <p:cNvPr id="21" name="Rectangle 10">
            <a:extLst>
              <a:ext uri="{FF2B5EF4-FFF2-40B4-BE49-F238E27FC236}">
                <a16:creationId xmlns:a16="http://schemas.microsoft.com/office/drawing/2014/main" id="{89F496EA-ECD7-47E9-946C-22D87D031D87}"/>
              </a:ext>
            </a:extLst>
          </p:cNvPr>
          <p:cNvSpPr/>
          <p:nvPr/>
        </p:nvSpPr>
        <p:spPr>
          <a:xfrm>
            <a:off x="605121" y="1679455"/>
            <a:ext cx="1733061" cy="2432557"/>
          </a:xfrm>
          <a:prstGeom prst="rect">
            <a:avLst/>
          </a:prstGeom>
          <a:solidFill>
            <a:srgbClr val="9FA4A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marL="0" marR="0" lvl="0" indent="0" algn="l" defTabSz="844550" rtl="0" eaLnBrk="1" fontAlgn="auto" latinLnBrk="0" hangingPunct="1">
              <a:lnSpc>
                <a:spcPct val="100000"/>
              </a:lnSpc>
              <a:spcBef>
                <a:spcPct val="0"/>
              </a:spcBef>
              <a:spcAft>
                <a:spcPts val="1200"/>
              </a:spcAft>
              <a:buClrTx/>
              <a:buSzTx/>
              <a:buFontTx/>
              <a:buNone/>
              <a:tabLst/>
              <a:defRPr/>
            </a:pPr>
            <a:r>
              <a:rPr kumimoji="0" lang="en-GB" sz="1800" b="1" i="0" u="none" strike="noStrike" kern="1200" cap="none" spc="0" normalizeH="0" baseline="0" noProof="0" dirty="0">
                <a:ln>
                  <a:noFill/>
                </a:ln>
                <a:solidFill>
                  <a:srgbClr val="D9D9B7"/>
                </a:solidFill>
                <a:effectLst/>
                <a:uLnTx/>
                <a:uFillTx/>
                <a:latin typeface="Arial"/>
                <a:ea typeface="+mn-ea"/>
                <a:cs typeface="+mn-cs"/>
              </a:rPr>
              <a:t>April</a:t>
            </a:r>
            <a:r>
              <a:rPr kumimoji="0" lang="en-GB" sz="1800" b="1" i="0" u="none" strike="noStrike" kern="1200" cap="none" spc="0" normalizeH="0" baseline="0" noProof="0" dirty="0">
                <a:ln>
                  <a:noFill/>
                </a:ln>
                <a:solidFill>
                  <a:srgbClr val="FFFFFF"/>
                </a:solidFill>
                <a:effectLst/>
                <a:uLnTx/>
                <a:uFillTx/>
                <a:latin typeface="Arial"/>
                <a:ea typeface="+mn-ea"/>
                <a:cs typeface="+mn-cs"/>
              </a:rPr>
              <a:t> </a:t>
            </a:r>
            <a:r>
              <a:rPr kumimoji="0" lang="en-GB" sz="1800" b="1" i="0" u="none" strike="noStrike" kern="1200" cap="none" spc="0" normalizeH="0" baseline="0" noProof="0" dirty="0">
                <a:ln>
                  <a:noFill/>
                </a:ln>
                <a:solidFill>
                  <a:srgbClr val="D9D9B7"/>
                </a:solidFill>
                <a:effectLst/>
                <a:uLnTx/>
                <a:uFillTx/>
                <a:latin typeface="Arial"/>
                <a:ea typeface="+mn-ea"/>
                <a:cs typeface="+mn-cs"/>
              </a:rPr>
              <a:t>2022</a:t>
            </a:r>
          </a:p>
          <a:p>
            <a:pPr marL="144000" marR="0" lvl="1" indent="-144000" algn="l" defTabSz="666750" rtl="0" eaLnBrk="1" fontAlgn="auto" latinLnBrk="0" hangingPunct="1">
              <a:lnSpc>
                <a:spcPct val="100000"/>
              </a:lnSpc>
              <a:spcBef>
                <a:spcPct val="0"/>
              </a:spcBef>
              <a:spcAft>
                <a:spcPts val="120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Deposit account management in CFP</a:t>
            </a:r>
          </a:p>
          <a:p>
            <a:pPr marL="144000" marR="0" lvl="1" indent="-144000" algn="l" defTabSz="666750" rtl="0" eaLnBrk="1" fontAlgn="auto" latinLnBrk="0" hangingPunct="1">
              <a:lnSpc>
                <a:spcPct val="100000"/>
              </a:lnSpc>
              <a:spcBef>
                <a:spcPct val="0"/>
              </a:spcBef>
              <a:spcAft>
                <a:spcPts val="120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Improved functionalities</a:t>
            </a:r>
          </a:p>
        </p:txBody>
      </p:sp>
    </p:spTree>
    <p:extLst>
      <p:ext uri="{BB962C8B-B14F-4D97-AF65-F5344CB8AC3E}">
        <p14:creationId xmlns:p14="http://schemas.microsoft.com/office/powerpoint/2010/main" val="2739506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6BE6C328-5A44-472A-AF4C-882B3BCE8027}"/>
              </a:ext>
            </a:extLst>
          </p:cNvPr>
          <p:cNvSpPr/>
          <p:nvPr/>
        </p:nvSpPr>
        <p:spPr>
          <a:xfrm>
            <a:off x="868457" y="906154"/>
            <a:ext cx="7663983" cy="3024337"/>
          </a:xfrm>
          <a:prstGeom prst="rightArrow">
            <a:avLst>
              <a:gd name="adj1" fmla="val 67377"/>
              <a:gd name="adj2" fmla="val 57824"/>
            </a:avLst>
          </a:prstGeom>
          <a:solidFill>
            <a:srgbClr val="EC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1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p:txBody>
      </p:sp>
      <p:sp>
        <p:nvSpPr>
          <p:cNvPr id="8" name="Rectangle 7">
            <a:extLst>
              <a:ext uri="{FF2B5EF4-FFF2-40B4-BE49-F238E27FC236}">
                <a16:creationId xmlns:a16="http://schemas.microsoft.com/office/drawing/2014/main" id="{460226FA-BF79-4376-B4BB-36DCE67126A3}"/>
              </a:ext>
            </a:extLst>
          </p:cNvPr>
          <p:cNvSpPr/>
          <p:nvPr/>
        </p:nvSpPr>
        <p:spPr>
          <a:xfrm>
            <a:off x="6159640" y="1832530"/>
            <a:ext cx="2382411" cy="1192505"/>
          </a:xfrm>
          <a:prstGeom prst="rect">
            <a:avLst/>
          </a:prstGeom>
          <a:solidFill>
            <a:srgbClr val="CEC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617"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404955"/>
                </a:solidFill>
                <a:effectLst/>
                <a:uLnTx/>
                <a:uFillTx/>
                <a:latin typeface="Arial"/>
                <a:ea typeface="+mn-ea"/>
                <a:cs typeface="+mn-cs"/>
              </a:rPr>
              <a:t>Decommissioning of Online Fee Payment </a:t>
            </a: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955"/>
                </a:solidFill>
                <a:effectLst/>
                <a:uLnTx/>
                <a:uFillTx/>
                <a:latin typeface="Arial"/>
                <a:ea typeface="+mn-ea"/>
                <a:cs typeface="+mn-cs"/>
              </a:rPr>
              <a:t>Central Fee Payment </a:t>
            </a:r>
            <a:br>
              <a:rPr kumimoji="0" lang="en-GB" sz="1600" b="0" i="0" u="none" strike="noStrike" kern="1200" cap="none" spc="0" normalizeH="0" baseline="0" noProof="0" dirty="0">
                <a:ln>
                  <a:noFill/>
                </a:ln>
                <a:solidFill>
                  <a:srgbClr val="404955"/>
                </a:solidFill>
                <a:effectLst/>
                <a:uLnTx/>
                <a:uFillTx/>
                <a:latin typeface="Arial"/>
                <a:ea typeface="+mn-ea"/>
                <a:cs typeface="+mn-cs"/>
              </a:rPr>
            </a:br>
            <a:r>
              <a:rPr kumimoji="0" lang="en-GB" sz="1600" b="0" i="0" u="none" strike="noStrike" kern="1200" cap="none" spc="0" normalizeH="0" baseline="0" noProof="0" dirty="0">
                <a:ln>
                  <a:noFill/>
                </a:ln>
                <a:solidFill>
                  <a:srgbClr val="404955"/>
                </a:solidFill>
                <a:effectLst/>
                <a:uLnTx/>
                <a:uFillTx/>
                <a:latin typeface="Arial"/>
                <a:ea typeface="+mn-ea"/>
                <a:cs typeface="+mn-cs"/>
              </a:rPr>
              <a:t>in place</a:t>
            </a:r>
            <a:endParaRPr kumimoji="0" lang="en-GB" sz="2000" b="0" i="0" u="none" strike="noStrike" kern="1200" cap="none" spc="0" normalizeH="0" baseline="0" noProof="0" dirty="0">
              <a:ln>
                <a:noFill/>
              </a:ln>
              <a:solidFill>
                <a:srgbClr val="404955"/>
              </a:solidFill>
              <a:effectLst/>
              <a:uLnTx/>
              <a:uFillTx/>
              <a:latin typeface="Arial"/>
              <a:ea typeface="+mn-ea"/>
              <a:cs typeface="+mn-cs"/>
            </a:endParaRPr>
          </a:p>
        </p:txBody>
      </p:sp>
      <p:sp>
        <p:nvSpPr>
          <p:cNvPr id="4" name="Title 3">
            <a:extLst>
              <a:ext uri="{FF2B5EF4-FFF2-40B4-BE49-F238E27FC236}">
                <a16:creationId xmlns:a16="http://schemas.microsoft.com/office/drawing/2014/main" id="{20E82925-EED0-45FE-A1B6-3D26C181E5AE}"/>
              </a:ext>
            </a:extLst>
          </p:cNvPr>
          <p:cNvSpPr>
            <a:spLocks noGrp="1"/>
          </p:cNvSpPr>
          <p:nvPr>
            <p:ph type="title"/>
          </p:nvPr>
        </p:nvSpPr>
        <p:spPr>
          <a:xfrm>
            <a:off x="410210" y="309869"/>
            <a:ext cx="7689850" cy="478631"/>
          </a:xfrm>
        </p:spPr>
        <p:txBody>
          <a:bodyPr/>
          <a:lstStyle/>
          <a:p>
            <a:r>
              <a:rPr lang="en-GB" sz="2000" dirty="0"/>
              <a:t>Central Fee Payment - update on changes 2022</a:t>
            </a:r>
          </a:p>
        </p:txBody>
      </p:sp>
      <p:sp>
        <p:nvSpPr>
          <p:cNvPr id="9" name="Rectangle 8">
            <a:extLst>
              <a:ext uri="{FF2B5EF4-FFF2-40B4-BE49-F238E27FC236}">
                <a16:creationId xmlns:a16="http://schemas.microsoft.com/office/drawing/2014/main" id="{F9062CB7-2BC8-458C-875F-56F613BB3B75}"/>
              </a:ext>
            </a:extLst>
          </p:cNvPr>
          <p:cNvSpPr/>
          <p:nvPr/>
        </p:nvSpPr>
        <p:spPr>
          <a:xfrm>
            <a:off x="684213" y="1832280"/>
            <a:ext cx="2382146" cy="1192505"/>
          </a:xfrm>
          <a:prstGeom prst="rect">
            <a:avLst/>
          </a:prstGeom>
          <a:solidFill>
            <a:srgbClr val="9FA4A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marL="0" marR="0" lvl="0" indent="0" algn="l" defTabSz="685617" rtl="0" eaLnBrk="1" fontAlgn="auto"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April 2022:</a:t>
            </a: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Deposit account management</a:t>
            </a:r>
          </a:p>
          <a:p>
            <a:pPr marL="0" marR="0" lvl="0" indent="0" algn="l" defTabSz="84455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1BF13DE6-FA85-4BCD-90A2-E10EE77A36FC}"/>
              </a:ext>
            </a:extLst>
          </p:cNvPr>
          <p:cNvSpPr/>
          <p:nvPr/>
        </p:nvSpPr>
        <p:spPr>
          <a:xfrm>
            <a:off x="3421927" y="1832280"/>
            <a:ext cx="2382146" cy="1192505"/>
          </a:xfrm>
          <a:prstGeom prst="rect">
            <a:avLst/>
          </a:prstGeom>
          <a:solidFill>
            <a:srgbClr val="9FA4A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marL="0" marR="0" lvl="0" indent="0" algn="l" defTabSz="685617" rtl="0" eaLnBrk="1" fontAlgn="auto"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September 2022: </a:t>
            </a: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Automatic debiting management and </a:t>
            </a: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other functionalities</a:t>
            </a:r>
          </a:p>
          <a:p>
            <a:pPr marL="0" marR="0" lvl="0" indent="0" algn="l" defTabSz="84455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51B0C67D-0156-446E-9397-6B2BBDA4A09D}"/>
              </a:ext>
            </a:extLst>
          </p:cNvPr>
          <p:cNvSpPr txBox="1"/>
          <p:nvPr/>
        </p:nvSpPr>
        <p:spPr>
          <a:xfrm>
            <a:off x="1012654" y="4116786"/>
            <a:ext cx="7442889" cy="553998"/>
          </a:xfrm>
          <a:prstGeom prst="rect">
            <a:avLst/>
          </a:prstGeom>
        </p:spPr>
        <p:txBody>
          <a:bodyPr wrap="square" lIns="0" tIns="0" rIns="0" bIns="0" rtlCol="0">
            <a:spAutoFit/>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04955"/>
                </a:solidFill>
                <a:effectLst/>
                <a:uLnTx/>
                <a:uFillTx/>
                <a:latin typeface="Arial"/>
                <a:ea typeface="+mn-ea"/>
                <a:cs typeface="+mn-cs"/>
              </a:rPr>
              <a:t>Online seminars and presentations planned to assist users with the transition to Central Fee Payment</a:t>
            </a:r>
          </a:p>
        </p:txBody>
      </p:sp>
      <p:sp>
        <p:nvSpPr>
          <p:cNvPr id="13" name="Gleichschenkliges Dreieck 8">
            <a:extLst>
              <a:ext uri="{FF2B5EF4-FFF2-40B4-BE49-F238E27FC236}">
                <a16:creationId xmlns:a16="http://schemas.microsoft.com/office/drawing/2014/main" id="{8CE13C4D-11C5-4A07-AD02-EE62EF02576A}"/>
              </a:ext>
            </a:extLst>
          </p:cNvPr>
          <p:cNvSpPr/>
          <p:nvPr/>
        </p:nvSpPr>
        <p:spPr>
          <a:xfrm rot="5400000">
            <a:off x="519693" y="4334562"/>
            <a:ext cx="517527"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17"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404955"/>
              </a:solidFill>
              <a:effectLst/>
              <a:uLnTx/>
              <a:uFillTx/>
              <a:latin typeface="Arial"/>
              <a:ea typeface="+mn-ea"/>
              <a:cs typeface="+mn-cs"/>
            </a:endParaRPr>
          </a:p>
        </p:txBody>
      </p:sp>
    </p:spTree>
    <p:extLst>
      <p:ext uri="{BB962C8B-B14F-4D97-AF65-F5344CB8AC3E}">
        <p14:creationId xmlns:p14="http://schemas.microsoft.com/office/powerpoint/2010/main" val="1581032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419946" y="334563"/>
            <a:ext cx="8094134" cy="478631"/>
          </a:xfrm>
        </p:spPr>
        <p:txBody>
          <a:bodyPr/>
          <a:lstStyle/>
          <a:p>
            <a:r>
              <a:rPr lang="en-GB" sz="2000" i="0" u="none" strike="noStrike" baseline="0" dirty="0">
                <a:solidFill>
                  <a:schemeClr val="tx1"/>
                </a:solidFill>
              </a:rPr>
              <a:t>Central Fee Payment </a:t>
            </a: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a:xfrm>
            <a:off x="419946" y="877413"/>
            <a:ext cx="7678738" cy="3671888"/>
          </a:xfrm>
        </p:spPr>
        <p:txBody>
          <a:bodyPr/>
          <a:lstStyle/>
          <a:p>
            <a:pPr algn="l"/>
            <a:endParaRPr lang="en-GB" b="0" i="0" dirty="0">
              <a:solidFill>
                <a:schemeClr val="tx1"/>
              </a:solidFill>
              <a:effectLst/>
              <a:latin typeface="+mj-lt"/>
            </a:endParaRPr>
          </a:p>
          <a:p>
            <a:pPr algn="l"/>
            <a:r>
              <a:rPr lang="en-GB" b="0" i="0" dirty="0">
                <a:solidFill>
                  <a:schemeClr val="tx1"/>
                </a:solidFill>
                <a:effectLst/>
                <a:latin typeface="+mj-lt"/>
              </a:rPr>
              <a:t>Central Fee Payment can be accessed either via a simple registration process with </a:t>
            </a:r>
            <a:r>
              <a:rPr lang="en-GB" b="1" i="0" dirty="0">
                <a:solidFill>
                  <a:schemeClr val="tx1"/>
                </a:solidFill>
                <a:effectLst/>
                <a:latin typeface="+mj-lt"/>
              </a:rPr>
              <a:t>user name (email address) and password </a:t>
            </a:r>
            <a:r>
              <a:rPr lang="en-GB" b="0" i="0" dirty="0">
                <a:solidFill>
                  <a:schemeClr val="tx1"/>
                </a:solidFill>
                <a:effectLst/>
                <a:latin typeface="+mj-lt"/>
              </a:rPr>
              <a:t>or</a:t>
            </a:r>
          </a:p>
          <a:p>
            <a:pPr algn="l"/>
            <a:r>
              <a:rPr lang="en-GB" b="0" i="0" dirty="0">
                <a:solidFill>
                  <a:schemeClr val="tx1"/>
                </a:solidFill>
                <a:effectLst/>
                <a:latin typeface="+mj-lt"/>
              </a:rPr>
              <a:t>using an </a:t>
            </a:r>
            <a:r>
              <a:rPr lang="en-GB" b="1" i="0" dirty="0">
                <a:solidFill>
                  <a:schemeClr val="tx1"/>
                </a:solidFill>
                <a:effectLst/>
                <a:latin typeface="+mj-lt"/>
              </a:rPr>
              <a:t>EPO smart card</a:t>
            </a:r>
          </a:p>
          <a:p>
            <a:pPr marL="0" indent="0" algn="l">
              <a:buNone/>
            </a:pPr>
            <a:endParaRPr lang="en-GB" b="0" i="0" dirty="0">
              <a:solidFill>
                <a:schemeClr val="tx1"/>
              </a:solidFill>
              <a:effectLst/>
              <a:latin typeface="+mj-lt"/>
            </a:endParaRPr>
          </a:p>
          <a:p>
            <a:pPr algn="l"/>
            <a:r>
              <a:rPr lang="en-GB" dirty="0">
                <a:solidFill>
                  <a:schemeClr val="tx1"/>
                </a:solidFill>
                <a:latin typeface="+mj-lt"/>
              </a:rPr>
              <a:t>For </a:t>
            </a:r>
            <a:r>
              <a:rPr lang="en-GB" b="0" i="0" dirty="0">
                <a:solidFill>
                  <a:schemeClr val="tx1"/>
                </a:solidFill>
                <a:effectLst/>
                <a:latin typeface="+mj-lt"/>
              </a:rPr>
              <a:t>making payments via deposit account, users must access Central Fee Payment with their EPO smart card as only then will the option for paying via deposit account be available </a:t>
            </a:r>
          </a:p>
          <a:p>
            <a:pPr algn="l"/>
            <a:endParaRPr lang="en-GB" dirty="0">
              <a:solidFill>
                <a:schemeClr val="tx1"/>
              </a:solidFill>
              <a:latin typeface="+mj-lt"/>
            </a:endParaRPr>
          </a:p>
          <a:p>
            <a:pPr algn="l"/>
            <a:r>
              <a:rPr lang="en-GB" b="0" i="0" dirty="0">
                <a:solidFill>
                  <a:schemeClr val="tx1"/>
                </a:solidFill>
                <a:effectLst/>
                <a:latin typeface="+mj-lt"/>
              </a:rPr>
              <a:t>Batch payments for multiple applications are possible by uploading a file in csv or xml format</a:t>
            </a:r>
          </a:p>
          <a:p>
            <a:endParaRPr lang="en-GB" dirty="0"/>
          </a:p>
          <a:p>
            <a:pPr marL="144000" lvl="1" indent="0">
              <a:buNone/>
            </a:pPr>
            <a:endParaRPr lang="en-GB" sz="2000" dirty="0"/>
          </a:p>
          <a:p>
            <a:pPr marL="144000" lvl="1" indent="0">
              <a:lnSpc>
                <a:spcPct val="100000"/>
              </a:lnSpc>
              <a:buNone/>
            </a:pPr>
            <a:endParaRPr lang="en-GB" sz="1350" dirty="0"/>
          </a:p>
        </p:txBody>
      </p:sp>
    </p:spTree>
    <p:extLst>
      <p:ext uri="{BB962C8B-B14F-4D97-AF65-F5344CB8AC3E}">
        <p14:creationId xmlns:p14="http://schemas.microsoft.com/office/powerpoint/2010/main" val="246715332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399626" y="332313"/>
            <a:ext cx="8094134" cy="478631"/>
          </a:xfrm>
        </p:spPr>
        <p:txBody>
          <a:bodyPr/>
          <a:lstStyle/>
          <a:p>
            <a:r>
              <a:rPr lang="en-GB" sz="2000" dirty="0">
                <a:solidFill>
                  <a:schemeClr val="tx1"/>
                </a:solidFill>
              </a:rPr>
              <a:t>Central Fee Payment - access</a:t>
            </a:r>
            <a:endParaRPr lang="en-GB" sz="2000" i="0" u="none" strike="noStrike" baseline="0" dirty="0">
              <a:solidFill>
                <a:schemeClr val="tx1"/>
              </a:solidFill>
            </a:endParaRP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p:txBody>
          <a:bodyPr/>
          <a:lstStyle/>
          <a:p>
            <a:pPr marL="685800" lvl="2" indent="0">
              <a:lnSpc>
                <a:spcPct val="100000"/>
              </a:lnSpc>
              <a:buNone/>
            </a:pPr>
            <a:endParaRPr lang="en-GB" dirty="0"/>
          </a:p>
          <a:p>
            <a:pPr marL="144000" lvl="1" indent="0">
              <a:buNone/>
            </a:pPr>
            <a:endParaRPr lang="en-GB" sz="2000" dirty="0"/>
          </a:p>
          <a:p>
            <a:pPr marL="144000" lvl="1" indent="0">
              <a:lnSpc>
                <a:spcPct val="100000"/>
              </a:lnSpc>
              <a:buNone/>
            </a:pPr>
            <a:endParaRPr lang="en-GB" sz="1350" dirty="0"/>
          </a:p>
        </p:txBody>
      </p:sp>
      <p:pic>
        <p:nvPicPr>
          <p:cNvPr id="8" name="Picture 7">
            <a:extLst>
              <a:ext uri="{FF2B5EF4-FFF2-40B4-BE49-F238E27FC236}">
                <a16:creationId xmlns:a16="http://schemas.microsoft.com/office/drawing/2014/main" id="{07CEDB74-8776-464C-AF17-C57C49605E00}"/>
              </a:ext>
            </a:extLst>
          </p:cNvPr>
          <p:cNvPicPr>
            <a:picLocks noChangeAspect="1"/>
          </p:cNvPicPr>
          <p:nvPr/>
        </p:nvPicPr>
        <p:blipFill>
          <a:blip r:embed="rId2"/>
          <a:stretch>
            <a:fillRect/>
          </a:stretch>
        </p:blipFill>
        <p:spPr>
          <a:xfrm>
            <a:off x="399626" y="897733"/>
            <a:ext cx="6870877" cy="3897726"/>
          </a:xfrm>
          <a:prstGeom prst="rect">
            <a:avLst/>
          </a:prstGeom>
        </p:spPr>
      </p:pic>
    </p:spTree>
    <p:extLst>
      <p:ext uri="{BB962C8B-B14F-4D97-AF65-F5344CB8AC3E}">
        <p14:creationId xmlns:p14="http://schemas.microsoft.com/office/powerpoint/2010/main" val="36186586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433493" y="334563"/>
            <a:ext cx="8094134" cy="478631"/>
          </a:xfrm>
        </p:spPr>
        <p:txBody>
          <a:bodyPr/>
          <a:lstStyle/>
          <a:p>
            <a:r>
              <a:rPr lang="en-GB" sz="2000" dirty="0">
                <a:solidFill>
                  <a:schemeClr val="tx1"/>
                </a:solidFill>
              </a:rPr>
              <a:t>Central Fee Payment - access</a:t>
            </a:r>
            <a:endParaRPr lang="en-GB" sz="2000" i="0" u="none" strike="noStrike" baseline="0" dirty="0">
              <a:solidFill>
                <a:schemeClr val="tx1"/>
              </a:solidFill>
            </a:endParaRP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p:txBody>
          <a:bodyPr/>
          <a:lstStyle/>
          <a:p>
            <a:pPr marL="685800" lvl="2" indent="0">
              <a:lnSpc>
                <a:spcPct val="100000"/>
              </a:lnSpc>
              <a:buNone/>
            </a:pPr>
            <a:endParaRPr lang="en-GB" dirty="0"/>
          </a:p>
          <a:p>
            <a:pPr marL="144000" lvl="1" indent="0">
              <a:buNone/>
            </a:pPr>
            <a:endParaRPr lang="en-GB" sz="2000" dirty="0"/>
          </a:p>
          <a:p>
            <a:pPr marL="144000" lvl="1" indent="0">
              <a:lnSpc>
                <a:spcPct val="100000"/>
              </a:lnSpc>
              <a:buNone/>
            </a:pPr>
            <a:endParaRPr lang="en-GB" sz="1350" dirty="0"/>
          </a:p>
        </p:txBody>
      </p:sp>
      <p:pic>
        <p:nvPicPr>
          <p:cNvPr id="6" name="Picture 5">
            <a:extLst>
              <a:ext uri="{FF2B5EF4-FFF2-40B4-BE49-F238E27FC236}">
                <a16:creationId xmlns:a16="http://schemas.microsoft.com/office/drawing/2014/main" id="{A404D92D-F674-41E4-BC61-0FC35150DABE}"/>
              </a:ext>
            </a:extLst>
          </p:cNvPr>
          <p:cNvPicPr>
            <a:picLocks noChangeAspect="1"/>
          </p:cNvPicPr>
          <p:nvPr/>
        </p:nvPicPr>
        <p:blipFill>
          <a:blip r:embed="rId2"/>
          <a:stretch>
            <a:fillRect/>
          </a:stretch>
        </p:blipFill>
        <p:spPr>
          <a:xfrm>
            <a:off x="709612" y="1288529"/>
            <a:ext cx="2575783" cy="2789162"/>
          </a:xfrm>
          <a:prstGeom prst="rect">
            <a:avLst/>
          </a:prstGeom>
        </p:spPr>
      </p:pic>
      <p:pic>
        <p:nvPicPr>
          <p:cNvPr id="9" name="Picture 8">
            <a:extLst>
              <a:ext uri="{FF2B5EF4-FFF2-40B4-BE49-F238E27FC236}">
                <a16:creationId xmlns:a16="http://schemas.microsoft.com/office/drawing/2014/main" id="{8F419ABE-A42C-4553-9D25-FA67B6D8D27F}"/>
              </a:ext>
            </a:extLst>
          </p:cNvPr>
          <p:cNvPicPr>
            <a:picLocks noChangeAspect="1"/>
          </p:cNvPicPr>
          <p:nvPr/>
        </p:nvPicPr>
        <p:blipFill>
          <a:blip r:embed="rId3"/>
          <a:stretch>
            <a:fillRect/>
          </a:stretch>
        </p:blipFill>
        <p:spPr>
          <a:xfrm>
            <a:off x="3777201" y="824811"/>
            <a:ext cx="4162811" cy="3984126"/>
          </a:xfrm>
          <a:prstGeom prst="rect">
            <a:avLst/>
          </a:prstGeom>
        </p:spPr>
      </p:pic>
    </p:spTree>
    <p:extLst>
      <p:ext uri="{BB962C8B-B14F-4D97-AF65-F5344CB8AC3E}">
        <p14:creationId xmlns:p14="http://schemas.microsoft.com/office/powerpoint/2010/main" val="309763475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EA6A-B10D-48CC-8477-8C0D4C2EB2D7}"/>
              </a:ext>
            </a:extLst>
          </p:cNvPr>
          <p:cNvSpPr>
            <a:spLocks noGrp="1"/>
          </p:cNvSpPr>
          <p:nvPr>
            <p:ph type="title"/>
          </p:nvPr>
        </p:nvSpPr>
        <p:spPr>
          <a:xfrm>
            <a:off x="419947" y="334563"/>
            <a:ext cx="8094134" cy="478631"/>
          </a:xfrm>
        </p:spPr>
        <p:txBody>
          <a:bodyPr/>
          <a:lstStyle/>
          <a:p>
            <a:r>
              <a:rPr lang="en-GB" sz="2000" i="0" u="none" strike="noStrike" baseline="0" dirty="0">
                <a:solidFill>
                  <a:schemeClr val="tx1"/>
                </a:solidFill>
              </a:rPr>
              <a:t>Central Fee Payment - webinars</a:t>
            </a:r>
          </a:p>
        </p:txBody>
      </p:sp>
      <p:sp>
        <p:nvSpPr>
          <p:cNvPr id="3" name="Text Placeholder 2">
            <a:extLst>
              <a:ext uri="{FF2B5EF4-FFF2-40B4-BE49-F238E27FC236}">
                <a16:creationId xmlns:a16="http://schemas.microsoft.com/office/drawing/2014/main" id="{7B80E656-070E-4DDF-8720-D1FD8F6F8A7B}"/>
              </a:ext>
            </a:extLst>
          </p:cNvPr>
          <p:cNvSpPr>
            <a:spLocks noGrp="1"/>
          </p:cNvSpPr>
          <p:nvPr>
            <p:ph idx="1"/>
          </p:nvPr>
        </p:nvSpPr>
        <p:spPr>
          <a:xfrm>
            <a:off x="419947" y="813194"/>
            <a:ext cx="7678738" cy="3671888"/>
          </a:xfrm>
        </p:spPr>
        <p:txBody>
          <a:bodyPr/>
          <a:lstStyle/>
          <a:p>
            <a:pPr marL="0" marR="0" lvl="0" indent="0" algn="l" defTabSz="68561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955"/>
              </a:solidFill>
              <a:effectLst/>
              <a:uLnTx/>
              <a:uFillTx/>
              <a:latin typeface="Arial"/>
              <a:ea typeface="+mn-ea"/>
              <a:cs typeface="+mn-cs"/>
            </a:endParaRPr>
          </a:p>
          <a:p>
            <a:pPr marL="0" marR="0" lvl="0" indent="0" algn="l" defTabSz="685617" rtl="0" eaLnBrk="1" fontAlgn="auto" latinLnBrk="0" hangingPunct="1">
              <a:lnSpc>
                <a:spcPct val="100000"/>
              </a:lnSpc>
              <a:spcBef>
                <a:spcPts val="0"/>
              </a:spcBef>
              <a:spcAft>
                <a:spcPts val="0"/>
              </a:spcAft>
              <a:buClrTx/>
              <a:buSzTx/>
              <a:buFontTx/>
              <a:buNone/>
              <a:tabLst/>
              <a:defRPr/>
            </a:pPr>
            <a:r>
              <a:rPr lang="en-GB" kern="1200" dirty="0">
                <a:solidFill>
                  <a:srgbClr val="404955"/>
                </a:solidFill>
                <a:latin typeface="Arial"/>
              </a:rPr>
              <a:t>Open for registration:</a:t>
            </a:r>
          </a:p>
          <a:p>
            <a:pPr marL="0" marR="0" lvl="0" indent="0" algn="l" defTabSz="685617" rtl="0" eaLnBrk="1" fontAlgn="auto" latinLnBrk="0" hangingPunct="1">
              <a:lnSpc>
                <a:spcPct val="100000"/>
              </a:lnSpc>
              <a:spcBef>
                <a:spcPts val="0"/>
              </a:spcBef>
              <a:spcAft>
                <a:spcPts val="0"/>
              </a:spcAft>
              <a:buClrTx/>
              <a:buSzTx/>
              <a:buFontTx/>
              <a:buNone/>
              <a:tabLst/>
              <a:defRPr/>
            </a:pPr>
            <a:endParaRPr lang="en-GB" kern="1200" dirty="0">
              <a:solidFill>
                <a:srgbClr val="404955"/>
              </a:solidFill>
              <a:latin typeface="Arial"/>
            </a:endParaRP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955"/>
                </a:solidFill>
                <a:effectLst/>
                <a:uLnTx/>
                <a:uFillTx/>
                <a:latin typeface="Arial"/>
                <a:ea typeface="+mn-ea"/>
                <a:cs typeface="+mn-cs"/>
              </a:rPr>
              <a:t>2 dates per language:</a:t>
            </a:r>
          </a:p>
          <a:p>
            <a:pPr marL="0" marR="0" lvl="0" indent="0" algn="l" defTabSz="685617" rtl="0" eaLnBrk="1" fontAlgn="auto" latinLnBrk="0" hangingPunct="1">
              <a:lnSpc>
                <a:spcPct val="100000"/>
              </a:lnSpc>
              <a:spcBef>
                <a:spcPts val="0"/>
              </a:spcBef>
              <a:spcAft>
                <a:spcPts val="0"/>
              </a:spcAft>
              <a:buClrTx/>
              <a:buSzTx/>
              <a:buFontTx/>
              <a:buNone/>
              <a:tabLst/>
              <a:defRPr/>
            </a:pPr>
            <a:endParaRPr lang="en-GB" kern="1200" dirty="0">
              <a:solidFill>
                <a:srgbClr val="404955"/>
              </a:solidFill>
              <a:latin typeface="Arial"/>
            </a:endParaRP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955"/>
                </a:solidFill>
                <a:effectLst/>
                <a:uLnTx/>
                <a:uFillTx/>
                <a:latin typeface="Arial"/>
                <a:ea typeface="+mn-ea"/>
                <a:cs typeface="+mn-cs"/>
              </a:rPr>
              <a:t>	English:	 10.05. and 18.5.2022</a:t>
            </a:r>
          </a:p>
          <a:p>
            <a:pPr marL="0" marR="0" lvl="0" indent="0" algn="l" defTabSz="685617" rtl="0" eaLnBrk="1" fontAlgn="auto" latinLnBrk="0" hangingPunct="1">
              <a:lnSpc>
                <a:spcPct val="100000"/>
              </a:lnSpc>
              <a:spcBef>
                <a:spcPts val="0"/>
              </a:spcBef>
              <a:spcAft>
                <a:spcPts val="0"/>
              </a:spcAft>
              <a:buClrTx/>
              <a:buSzTx/>
              <a:buFontTx/>
              <a:buNone/>
              <a:tabLst/>
              <a:defRPr/>
            </a:pPr>
            <a:r>
              <a:rPr lang="en-GB" kern="1200" dirty="0">
                <a:solidFill>
                  <a:srgbClr val="404955"/>
                </a:solidFill>
                <a:latin typeface="Arial"/>
              </a:rPr>
              <a:t>	German:	</a:t>
            </a:r>
            <a:r>
              <a:rPr kumimoji="0" lang="en-GB" sz="1800" b="0" i="0" u="none" strike="noStrike" kern="1200" cap="none" spc="0" normalizeH="0" baseline="0" noProof="0" dirty="0">
                <a:ln>
                  <a:noFill/>
                </a:ln>
                <a:solidFill>
                  <a:srgbClr val="404955"/>
                </a:solidFill>
                <a:effectLst/>
                <a:uLnTx/>
                <a:uFillTx/>
                <a:latin typeface="Arial"/>
                <a:ea typeface="+mn-ea"/>
                <a:cs typeface="+mn-cs"/>
              </a:rPr>
              <a:t> 12.05. and 17.5.2022</a:t>
            </a:r>
          </a:p>
          <a:p>
            <a:pPr marL="0" marR="0" lvl="0" indent="0" algn="l" defTabSz="68561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955"/>
                </a:solidFill>
                <a:effectLst/>
                <a:uLnTx/>
                <a:uFillTx/>
                <a:latin typeface="Arial"/>
                <a:ea typeface="+mn-ea"/>
                <a:cs typeface="+mn-cs"/>
              </a:rPr>
              <a:t>	French:	 24.05. and 01.6.2022</a:t>
            </a:r>
          </a:p>
          <a:p>
            <a:pPr lvl="1"/>
            <a:endParaRPr lang="en-GB" dirty="0"/>
          </a:p>
          <a:p>
            <a:endParaRPr lang="en-GB" dirty="0"/>
          </a:p>
          <a:p>
            <a:pPr marL="144000" lvl="1" indent="0">
              <a:buNone/>
            </a:pPr>
            <a:endParaRPr lang="en-GB" sz="2000" dirty="0"/>
          </a:p>
          <a:p>
            <a:pPr marL="144000" lvl="1" indent="0">
              <a:lnSpc>
                <a:spcPct val="100000"/>
              </a:lnSpc>
              <a:buNone/>
            </a:pPr>
            <a:endParaRPr lang="en-GB" sz="1350" dirty="0"/>
          </a:p>
        </p:txBody>
      </p:sp>
    </p:spTree>
    <p:extLst>
      <p:ext uri="{BB962C8B-B14F-4D97-AF65-F5344CB8AC3E}">
        <p14:creationId xmlns:p14="http://schemas.microsoft.com/office/powerpoint/2010/main" val="14252404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idx="1"/>
          </p:nvPr>
        </p:nvSpPr>
        <p:spPr>
          <a:xfrm>
            <a:off x="390736" y="420133"/>
            <a:ext cx="7848600" cy="575547"/>
          </a:xfrm>
        </p:spPr>
        <p:txBody>
          <a:bodyPr/>
          <a:lstStyle/>
          <a:p>
            <a:pPr marL="0" indent="0">
              <a:buNone/>
              <a:defRPr/>
            </a:pPr>
            <a:r>
              <a:rPr lang="en-GB" sz="2000" b="1" dirty="0">
                <a:solidFill>
                  <a:schemeClr val="tx1"/>
                </a:solidFill>
                <a:latin typeface="+mj-lt"/>
              </a:rPr>
              <a:t>Filing of priority documents</a:t>
            </a:r>
          </a:p>
          <a:p>
            <a:pPr>
              <a:spcBef>
                <a:spcPct val="0"/>
              </a:spcBef>
              <a:buFontTx/>
              <a:buNone/>
              <a:defRPr/>
            </a:pPr>
            <a:endParaRPr lang="en-GB" altLang="en-US" sz="3600" b="1" dirty="0"/>
          </a:p>
        </p:txBody>
      </p:sp>
      <p:sp>
        <p:nvSpPr>
          <p:cNvPr id="25604" name="Rectangle 1"/>
          <p:cNvSpPr>
            <a:spLocks noChangeArrowheads="1"/>
          </p:cNvSpPr>
          <p:nvPr/>
        </p:nvSpPr>
        <p:spPr bwMode="auto">
          <a:xfrm>
            <a:off x="468206" y="1690247"/>
            <a:ext cx="7771130"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algn="l">
              <a:buNone/>
            </a:pPr>
            <a:endParaRPr lang="en-GB" sz="1400" b="0" i="1" dirty="0">
              <a:solidFill>
                <a:schemeClr val="tx1"/>
              </a:solidFill>
              <a:effectLst/>
              <a:latin typeface="Helvetica Neue"/>
            </a:endParaRPr>
          </a:p>
          <a:p>
            <a:pPr algn="l">
              <a:buNone/>
            </a:pPr>
            <a:endParaRPr lang="en-GB" sz="1400" i="1" dirty="0">
              <a:solidFill>
                <a:schemeClr val="tx1"/>
              </a:solidFill>
              <a:latin typeface="Helvetica Neue"/>
            </a:endParaRPr>
          </a:p>
          <a:p>
            <a:pPr algn="l">
              <a:buNone/>
            </a:pPr>
            <a:endParaRPr lang="en-GB" sz="1400" b="0" i="1" dirty="0">
              <a:solidFill>
                <a:schemeClr val="tx1"/>
              </a:solidFill>
              <a:effectLst/>
              <a:latin typeface="Helvetica Neue"/>
            </a:endParaRPr>
          </a:p>
          <a:p>
            <a:pPr algn="l">
              <a:buNone/>
            </a:pPr>
            <a:r>
              <a:rPr lang="en-GB" sz="1400" b="0" i="1" dirty="0">
                <a:solidFill>
                  <a:schemeClr val="tx1"/>
                </a:solidFill>
                <a:effectLst/>
                <a:latin typeface="Helvetica Neue"/>
              </a:rPr>
              <a:t>Decision of the President of the European Patent Office dated 13 November 2021 on the filing of priority documents, OJ EPO 2021, A83</a:t>
            </a:r>
          </a:p>
          <a:p>
            <a:pPr algn="l">
              <a:buNone/>
            </a:pPr>
            <a:r>
              <a:rPr lang="en-GB" sz="1400" b="0" i="1" dirty="0">
                <a:solidFill>
                  <a:schemeClr val="tx1"/>
                </a:solidFill>
                <a:effectLst/>
                <a:latin typeface="Helvetica Neue"/>
              </a:rPr>
              <a:t>Notice from the European Patent Office dated 13 November 2021 concerning priority document exchange between the European Patent Office and the United States Patent and Trademark Office, the Korean Intellectual Property Office and the China National Intellectual Property Administration, OJ EPO 2021, A84</a:t>
            </a:r>
          </a:p>
          <a:p>
            <a:pPr>
              <a:buNone/>
            </a:pPr>
            <a:r>
              <a:rPr lang="en-GB" sz="1400" b="0" i="1" dirty="0">
                <a:solidFill>
                  <a:schemeClr val="tx1"/>
                </a:solidFill>
                <a:effectLst/>
                <a:latin typeface="Helvetica Neue"/>
              </a:rPr>
              <a:t>Notice from the European Patent Office dated 31 March 2020 concerning priority document exchange between the European Patent Office and the Japan Patent Office, OJ EPO 2020, A58</a:t>
            </a:r>
          </a:p>
          <a:p>
            <a:pPr algn="l">
              <a:buNone/>
            </a:pPr>
            <a:endParaRPr lang="en-GB" sz="1400" b="0" i="1" dirty="0">
              <a:solidFill>
                <a:schemeClr val="tx1"/>
              </a:solidFill>
              <a:effectLst/>
              <a:latin typeface="Helvetica Neue"/>
            </a:endParaRPr>
          </a:p>
          <a:p>
            <a:pPr>
              <a:buNone/>
            </a:pPr>
            <a:endParaRPr lang="en-GB" sz="1400" i="1" dirty="0">
              <a:latin typeface="+mj-lt"/>
            </a:endParaRPr>
          </a:p>
          <a:p>
            <a:pPr algn="l">
              <a:buNone/>
            </a:pPr>
            <a:endParaRPr lang="en-GB" sz="1400" b="0" i="1" dirty="0">
              <a:solidFill>
                <a:schemeClr val="tx1"/>
              </a:solidFill>
              <a:effectLst/>
              <a:latin typeface="Helvetica Neue"/>
            </a:endParaRPr>
          </a:p>
        </p:txBody>
      </p:sp>
    </p:spTree>
    <p:extLst>
      <p:ext uri="{BB962C8B-B14F-4D97-AF65-F5344CB8AC3E}">
        <p14:creationId xmlns:p14="http://schemas.microsoft.com/office/powerpoint/2010/main" val="350196040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1"/>
          <p:cNvSpPr>
            <a:spLocks noGrp="1"/>
          </p:cNvSpPr>
          <p:nvPr>
            <p:ph type="body" sz="quarter" idx="4294967295"/>
          </p:nvPr>
        </p:nvSpPr>
        <p:spPr>
          <a:xfrm>
            <a:off x="396134" y="334367"/>
            <a:ext cx="7847012" cy="404813"/>
          </a:xfrm>
        </p:spPr>
        <p:txBody>
          <a:bodyPr>
            <a:normAutofit/>
          </a:bodyPr>
          <a:lstStyle/>
          <a:p>
            <a:pPr marL="0" indent="0" eaLnBrk="1" hangingPunct="1">
              <a:buFont typeface="Wingdings" pitchFamily="2" charset="2"/>
              <a:buNone/>
            </a:pPr>
            <a:r>
              <a:rPr lang="en-GB" sz="2000" b="1" dirty="0">
                <a:latin typeface="Arial" charset="0"/>
                <a:cs typeface="Arial" charset="0"/>
              </a:rPr>
              <a:t>Introduction: Unitary Patent overview</a:t>
            </a:r>
          </a:p>
        </p:txBody>
      </p:sp>
      <p:sp>
        <p:nvSpPr>
          <p:cNvPr id="17410" name="Text Placeholder 2"/>
          <p:cNvSpPr>
            <a:spLocks noGrp="1"/>
          </p:cNvSpPr>
          <p:nvPr>
            <p:ph type="body" sz="quarter" idx="4294967295"/>
          </p:nvPr>
        </p:nvSpPr>
        <p:spPr>
          <a:xfrm>
            <a:off x="512868" y="869950"/>
            <a:ext cx="7845425" cy="3403600"/>
          </a:xfrm>
        </p:spPr>
        <p:txBody>
          <a:bodyPr>
            <a:normAutofit lnSpcReduction="10000"/>
          </a:bodyPr>
          <a:lstStyle/>
          <a:p>
            <a:pPr eaLnBrk="1" hangingPunct="1"/>
            <a:endParaRPr lang="en-GB" altLang="en-US" sz="2600" dirty="0">
              <a:latin typeface="Arial" charset="0"/>
              <a:cs typeface="Arial" charset="0"/>
            </a:endParaRPr>
          </a:p>
          <a:p>
            <a:pPr eaLnBrk="1" hangingPunct="1"/>
            <a:r>
              <a:rPr lang="en-GB" altLang="en-US" dirty="0">
                <a:latin typeface="Arial" charset="0"/>
                <a:cs typeface="Arial" charset="0"/>
              </a:rPr>
              <a:t>The </a:t>
            </a:r>
            <a:r>
              <a:rPr lang="en-GB" altLang="en-US" b="1" dirty="0">
                <a:solidFill>
                  <a:schemeClr val="tx1"/>
                </a:solidFill>
                <a:latin typeface="Arial" charset="0"/>
                <a:cs typeface="Arial" charset="0"/>
              </a:rPr>
              <a:t>“Unitary Patent” </a:t>
            </a:r>
            <a:r>
              <a:rPr lang="en-GB" altLang="en-US" dirty="0">
                <a:solidFill>
                  <a:schemeClr val="tx1"/>
                </a:solidFill>
                <a:latin typeface="Arial" charset="0"/>
                <a:cs typeface="Arial" charset="0"/>
              </a:rPr>
              <a:t>is a</a:t>
            </a:r>
            <a:r>
              <a:rPr lang="en-GB" altLang="en-US" dirty="0">
                <a:solidFill>
                  <a:srgbClr val="BE0F05"/>
                </a:solidFill>
                <a:latin typeface="Arial" charset="0"/>
                <a:cs typeface="Arial" charset="0"/>
              </a:rPr>
              <a:t> </a:t>
            </a:r>
            <a:r>
              <a:rPr lang="en-GB" altLang="en-US" dirty="0">
                <a:solidFill>
                  <a:schemeClr val="tx1"/>
                </a:solidFill>
                <a:latin typeface="Arial" charset="0"/>
                <a:cs typeface="Arial" charset="0"/>
              </a:rPr>
              <a:t>European patent </a:t>
            </a:r>
            <a:r>
              <a:rPr lang="en-GB" altLang="en-US" dirty="0">
                <a:latin typeface="Arial" charset="0"/>
                <a:cs typeface="Arial" charset="0"/>
              </a:rPr>
              <a:t>with unitary effect</a:t>
            </a:r>
          </a:p>
          <a:p>
            <a:pPr eaLnBrk="1" hangingPunct="1"/>
            <a:endParaRPr lang="en-GB" altLang="en-US" sz="1900" dirty="0">
              <a:latin typeface="Arial" charset="0"/>
              <a:cs typeface="Arial" charset="0"/>
            </a:endParaRPr>
          </a:p>
          <a:p>
            <a:pPr eaLnBrk="1" hangingPunct="1"/>
            <a:r>
              <a:rPr lang="en-GB" altLang="en-US" dirty="0">
                <a:latin typeface="Arial" charset="0"/>
                <a:cs typeface="Arial" charset="0"/>
              </a:rPr>
              <a:t>It has </a:t>
            </a:r>
            <a:r>
              <a:rPr lang="en-GB" altLang="en-US" dirty="0">
                <a:solidFill>
                  <a:schemeClr val="tx1"/>
                </a:solidFill>
                <a:latin typeface="Arial" charset="0"/>
                <a:cs typeface="Arial" charset="0"/>
              </a:rPr>
              <a:t>unitary character, provides uniform protection and has equal effect in all participating member states </a:t>
            </a:r>
          </a:p>
          <a:p>
            <a:pPr marL="0" indent="0" eaLnBrk="1" hangingPunct="1">
              <a:buNone/>
            </a:pPr>
            <a:endParaRPr lang="en-GB" altLang="en-US" sz="1900" dirty="0">
              <a:solidFill>
                <a:schemeClr val="accent2"/>
              </a:solidFill>
              <a:latin typeface="Arial" charset="0"/>
              <a:cs typeface="Arial" charset="0"/>
            </a:endParaRPr>
          </a:p>
          <a:p>
            <a:pPr eaLnBrk="1" hangingPunct="1"/>
            <a:r>
              <a:rPr lang="en-GB" altLang="en-US" dirty="0">
                <a:latin typeface="Arial" charset="0"/>
                <a:cs typeface="Arial" charset="0"/>
              </a:rPr>
              <a:t>A European patent will benefit from the unitary effect </a:t>
            </a:r>
            <a:r>
              <a:rPr lang="en-GB" altLang="en-US" dirty="0">
                <a:solidFill>
                  <a:schemeClr val="tx1"/>
                </a:solidFill>
                <a:latin typeface="Arial" charset="0"/>
                <a:cs typeface="Arial" charset="0"/>
              </a:rPr>
              <a:t>at the request of the proprietor after grant: post-grant attribution of unitary effect</a:t>
            </a:r>
            <a:br>
              <a:rPr lang="en-GB" altLang="en-US" sz="1900" dirty="0">
                <a:latin typeface="Arial" charset="0"/>
                <a:cs typeface="Arial" charset="0"/>
              </a:rPr>
            </a:br>
            <a:endParaRPr lang="en-GB" altLang="en-US" sz="1900" dirty="0">
              <a:solidFill>
                <a:schemeClr val="bg2"/>
              </a:solidFill>
              <a:latin typeface="Arial" charset="0"/>
              <a:cs typeface="Arial" charset="0"/>
            </a:endParaRPr>
          </a:p>
          <a:p>
            <a:pPr eaLnBrk="1" hangingPunct="1">
              <a:lnSpc>
                <a:spcPct val="120000"/>
              </a:lnSpc>
            </a:pPr>
            <a:r>
              <a:rPr lang="en-GB" altLang="en-US" dirty="0">
                <a:latin typeface="Arial" charset="0"/>
                <a:cs typeface="Arial" charset="0"/>
              </a:rPr>
              <a:t>The EPC grant procedure remains </a:t>
            </a:r>
            <a:r>
              <a:rPr lang="en-GB" altLang="en-US" dirty="0">
                <a:solidFill>
                  <a:schemeClr val="tx1"/>
                </a:solidFill>
                <a:latin typeface="Arial" charset="0"/>
                <a:cs typeface="Arial" charset="0"/>
              </a:rPr>
              <a:t>unchanged!</a:t>
            </a:r>
          </a:p>
          <a:p>
            <a:pPr eaLnBrk="1" hangingPunct="1">
              <a:lnSpc>
                <a:spcPct val="120000"/>
              </a:lnSpc>
            </a:pPr>
            <a:endParaRPr lang="en-GB" altLang="en-US" b="1" dirty="0">
              <a:solidFill>
                <a:srgbClr val="BE0F05"/>
              </a:solidFill>
              <a:latin typeface="Arial" charset="0"/>
              <a:cs typeface="Arial" charset="0"/>
            </a:endParaRPr>
          </a:p>
          <a:p>
            <a:pPr eaLnBrk="1" hangingPunct="1"/>
            <a:endParaRPr lang="en-GB" b="1" dirty="0">
              <a:latin typeface="Arial" charset="0"/>
              <a:cs typeface="Arial" charset="0"/>
            </a:endParaRPr>
          </a:p>
        </p:txBody>
      </p:sp>
    </p:spTree>
    <p:extLst>
      <p:ext uri="{BB962C8B-B14F-4D97-AF65-F5344CB8AC3E}">
        <p14:creationId xmlns:p14="http://schemas.microsoft.com/office/powerpoint/2010/main" val="4027788965"/>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2F8C3-9A13-472B-AD07-EF95237F569B}"/>
              </a:ext>
            </a:extLst>
          </p:cNvPr>
          <p:cNvSpPr>
            <a:spLocks noGrp="1"/>
          </p:cNvSpPr>
          <p:nvPr>
            <p:ph idx="1"/>
          </p:nvPr>
        </p:nvSpPr>
        <p:spPr>
          <a:xfrm>
            <a:off x="403436" y="1095789"/>
            <a:ext cx="7846638" cy="3816000"/>
          </a:xfrm>
        </p:spPr>
        <p:txBody>
          <a:bodyPr/>
          <a:lstStyle/>
          <a:p>
            <a:pPr marL="215900" indent="-215900">
              <a:lnSpc>
                <a:spcPct val="100000"/>
              </a:lnSpc>
            </a:pPr>
            <a:endParaRPr lang="en-GB" dirty="0">
              <a:latin typeface="Arial"/>
              <a:cs typeface="Arial"/>
            </a:endParaRPr>
          </a:p>
          <a:p>
            <a:pPr marL="0" indent="0" algn="l">
              <a:buNone/>
            </a:pPr>
            <a:r>
              <a:rPr lang="en-GB" dirty="0">
                <a:solidFill>
                  <a:schemeClr val="tx1"/>
                </a:solidFill>
              </a:rPr>
              <a:t>Inclusion </a:t>
            </a:r>
            <a:r>
              <a:rPr lang="en-GB" b="0" i="0" dirty="0">
                <a:solidFill>
                  <a:schemeClr val="tx1"/>
                </a:solidFill>
                <a:effectLst/>
              </a:rPr>
              <a:t>a copy of the previous application from which priority is claimed if the previous application is:</a:t>
            </a:r>
          </a:p>
          <a:p>
            <a:pPr marL="0" indent="0" algn="l">
              <a:buNone/>
            </a:pPr>
            <a:endParaRPr lang="en-GB" b="0" i="0" dirty="0">
              <a:solidFill>
                <a:schemeClr val="tx1"/>
              </a:solidFill>
              <a:effectLst/>
            </a:endParaRPr>
          </a:p>
          <a:p>
            <a:pPr algn="l"/>
            <a:r>
              <a:rPr lang="en-GB" dirty="0">
                <a:solidFill>
                  <a:schemeClr val="tx1"/>
                </a:solidFill>
              </a:rPr>
              <a:t>A</a:t>
            </a:r>
            <a:r>
              <a:rPr lang="en-GB" b="0" i="0" dirty="0">
                <a:solidFill>
                  <a:schemeClr val="tx1"/>
                </a:solidFill>
                <a:effectLst/>
              </a:rPr>
              <a:t> European patent application</a:t>
            </a:r>
          </a:p>
          <a:p>
            <a:pPr algn="l"/>
            <a:r>
              <a:rPr lang="en-GB" dirty="0">
                <a:solidFill>
                  <a:schemeClr val="tx1"/>
                </a:solidFill>
              </a:rPr>
              <a:t>A</a:t>
            </a:r>
            <a:r>
              <a:rPr lang="en-GB" b="0" i="0" dirty="0">
                <a:solidFill>
                  <a:schemeClr val="tx1"/>
                </a:solidFill>
                <a:effectLst/>
              </a:rPr>
              <a:t>n international application filed with the EPO as receiving Office under the PCT</a:t>
            </a:r>
          </a:p>
          <a:p>
            <a:pPr algn="l"/>
            <a:endParaRPr lang="en-GB" b="0" i="0" dirty="0">
              <a:solidFill>
                <a:schemeClr val="tx1"/>
              </a:solidFill>
              <a:effectLst/>
            </a:endParaRPr>
          </a:p>
          <a:p>
            <a:pPr marL="0" indent="0" algn="l">
              <a:buNone/>
            </a:pPr>
            <a:r>
              <a:rPr lang="en-GB" dirty="0">
                <a:solidFill>
                  <a:schemeClr val="tx1"/>
                </a:solidFill>
              </a:rPr>
              <a:t>o</a:t>
            </a:r>
            <a:r>
              <a:rPr lang="en-GB" b="0" i="0" dirty="0">
                <a:solidFill>
                  <a:schemeClr val="tx1"/>
                </a:solidFill>
                <a:effectLst/>
              </a:rPr>
              <a:t>r:</a:t>
            </a:r>
          </a:p>
          <a:p>
            <a:pPr algn="l"/>
            <a:r>
              <a:rPr lang="en-GB" b="0" i="0" dirty="0">
                <a:solidFill>
                  <a:schemeClr val="tx1"/>
                </a:solidFill>
                <a:effectLst/>
              </a:rPr>
              <a:t>At the request of the applicant, via the WIPO Digital Access Service using the indicated access code</a:t>
            </a:r>
          </a:p>
          <a:p>
            <a:pPr algn="l"/>
            <a:endParaRPr lang="en-GB" dirty="0">
              <a:solidFill>
                <a:srgbClr val="333333"/>
              </a:solidFill>
              <a:latin typeface="Helvetica Neue"/>
            </a:endParaRPr>
          </a:p>
          <a:p>
            <a:pPr marL="0" indent="0" algn="l">
              <a:buNone/>
            </a:pPr>
            <a:endParaRPr lang="en-GB" b="0" i="0" dirty="0">
              <a:solidFill>
                <a:srgbClr val="333333"/>
              </a:solidFill>
              <a:effectLst/>
              <a:latin typeface="Helvetica Neue"/>
            </a:endParaRPr>
          </a:p>
          <a:p>
            <a:endParaRPr lang="en-GB" dirty="0"/>
          </a:p>
        </p:txBody>
      </p:sp>
      <p:sp>
        <p:nvSpPr>
          <p:cNvPr id="4" name="Title 3">
            <a:extLst>
              <a:ext uri="{FF2B5EF4-FFF2-40B4-BE49-F238E27FC236}">
                <a16:creationId xmlns:a16="http://schemas.microsoft.com/office/drawing/2014/main" id="{6B5B9C87-B97A-4755-B938-DED7C7753BAB}"/>
              </a:ext>
            </a:extLst>
          </p:cNvPr>
          <p:cNvSpPr>
            <a:spLocks noGrp="1"/>
          </p:cNvSpPr>
          <p:nvPr>
            <p:ph type="title"/>
          </p:nvPr>
        </p:nvSpPr>
        <p:spPr>
          <a:xfrm>
            <a:off x="403436" y="351056"/>
            <a:ext cx="7689850" cy="478631"/>
          </a:xfrm>
        </p:spPr>
        <p:txBody>
          <a:bodyPr/>
          <a:lstStyle/>
          <a:p>
            <a:r>
              <a:rPr lang="en-GB" sz="2000" dirty="0">
                <a:solidFill>
                  <a:schemeClr val="tx1"/>
                </a:solidFill>
                <a:latin typeface="Arial"/>
                <a:cs typeface="Arial"/>
              </a:rPr>
              <a:t>Inclusion of copy of previously filed application</a:t>
            </a:r>
            <a:endParaRPr lang="en-GB" sz="2000" dirty="0"/>
          </a:p>
        </p:txBody>
      </p:sp>
    </p:spTree>
    <p:extLst>
      <p:ext uri="{BB962C8B-B14F-4D97-AF65-F5344CB8AC3E}">
        <p14:creationId xmlns:p14="http://schemas.microsoft.com/office/powerpoint/2010/main" val="3948393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2F8C3-9A13-472B-AD07-EF95237F569B}"/>
              </a:ext>
            </a:extLst>
          </p:cNvPr>
          <p:cNvSpPr>
            <a:spLocks noGrp="1"/>
          </p:cNvSpPr>
          <p:nvPr>
            <p:ph idx="1"/>
          </p:nvPr>
        </p:nvSpPr>
        <p:spPr>
          <a:xfrm>
            <a:off x="480374" y="1089016"/>
            <a:ext cx="7846638" cy="3816000"/>
          </a:xfrm>
        </p:spPr>
        <p:txBody>
          <a:bodyPr/>
          <a:lstStyle/>
          <a:p>
            <a:pPr algn="l"/>
            <a:r>
              <a:rPr lang="en-GB" b="0" i="0" dirty="0">
                <a:solidFill>
                  <a:schemeClr val="tx1"/>
                </a:solidFill>
                <a:effectLst/>
                <a:latin typeface="+mj-lt"/>
              </a:rPr>
              <a:t>The PDX </a:t>
            </a:r>
            <a:r>
              <a:rPr lang="en-GB" dirty="0">
                <a:solidFill>
                  <a:schemeClr val="tx1"/>
                </a:solidFill>
                <a:latin typeface="+mj-lt"/>
              </a:rPr>
              <a:t>Agreements between the </a:t>
            </a:r>
            <a:r>
              <a:rPr lang="en-GB" b="0" i="0" dirty="0">
                <a:solidFill>
                  <a:schemeClr val="tx1"/>
                </a:solidFill>
                <a:effectLst/>
                <a:latin typeface="+mj-lt"/>
              </a:rPr>
              <a:t>EPO and the United States Patent and Trademark Office (USPTO), the Korean Intellectual Property Office (KIPO) and the China National Intellectual Property Administration (CNIPA) will terminate as of 30.06.2023</a:t>
            </a:r>
          </a:p>
          <a:p>
            <a:pPr algn="l"/>
            <a:endParaRPr lang="en-GB" dirty="0">
              <a:solidFill>
                <a:schemeClr val="tx1"/>
              </a:solidFill>
              <a:latin typeface="+mj-lt"/>
            </a:endParaRPr>
          </a:p>
          <a:p>
            <a:pPr algn="l"/>
            <a:r>
              <a:rPr lang="en-GB" b="0" i="0" dirty="0">
                <a:solidFill>
                  <a:schemeClr val="tx1"/>
                </a:solidFill>
                <a:effectLst/>
                <a:latin typeface="+mj-lt"/>
              </a:rPr>
              <a:t>The four offices will use DAS as the sole tool for exchanging priority documents electronically</a:t>
            </a:r>
          </a:p>
          <a:p>
            <a:pPr marL="0" indent="0" algn="l">
              <a:buNone/>
            </a:pPr>
            <a:endParaRPr lang="en-GB" b="0" i="0" dirty="0">
              <a:solidFill>
                <a:schemeClr val="tx1"/>
              </a:solidFill>
              <a:effectLst/>
              <a:latin typeface="+mj-lt"/>
            </a:endParaRPr>
          </a:p>
          <a:p>
            <a:pPr algn="l"/>
            <a:r>
              <a:rPr lang="en-GB" b="0" i="0" dirty="0">
                <a:solidFill>
                  <a:schemeClr val="tx1"/>
                </a:solidFill>
                <a:effectLst/>
                <a:latin typeface="+mj-lt"/>
              </a:rPr>
              <a:t>With the termination of the PDX Agreements, the EPO will no longer include a US, Korean or Chinese priority document in the file automatically in cases where it cannot be retrieved via DAS or where the applicant does not request retrieval via DAS </a:t>
            </a:r>
          </a:p>
          <a:p>
            <a:endParaRPr lang="en-GB" dirty="0"/>
          </a:p>
        </p:txBody>
      </p:sp>
      <p:sp>
        <p:nvSpPr>
          <p:cNvPr id="4" name="Title 3">
            <a:extLst>
              <a:ext uri="{FF2B5EF4-FFF2-40B4-BE49-F238E27FC236}">
                <a16:creationId xmlns:a16="http://schemas.microsoft.com/office/drawing/2014/main" id="{6B5B9C87-B97A-4755-B938-DED7C7753BAB}"/>
              </a:ext>
            </a:extLst>
          </p:cNvPr>
          <p:cNvSpPr>
            <a:spLocks noGrp="1"/>
          </p:cNvSpPr>
          <p:nvPr>
            <p:ph type="title"/>
          </p:nvPr>
        </p:nvSpPr>
        <p:spPr>
          <a:xfrm>
            <a:off x="396207" y="357829"/>
            <a:ext cx="7689850" cy="478631"/>
          </a:xfrm>
        </p:spPr>
        <p:txBody>
          <a:bodyPr/>
          <a:lstStyle/>
          <a:p>
            <a:r>
              <a:rPr lang="en-GB" sz="2000" dirty="0">
                <a:solidFill>
                  <a:schemeClr val="tx1"/>
                </a:solidFill>
                <a:latin typeface="Arial"/>
                <a:cs typeface="Arial"/>
              </a:rPr>
              <a:t>Termination of Priority Document Exchanges (PDX) Agreements</a:t>
            </a:r>
            <a:endParaRPr lang="en-GB" sz="2000" dirty="0"/>
          </a:p>
        </p:txBody>
      </p:sp>
    </p:spTree>
    <p:extLst>
      <p:ext uri="{BB962C8B-B14F-4D97-AF65-F5344CB8AC3E}">
        <p14:creationId xmlns:p14="http://schemas.microsoft.com/office/powerpoint/2010/main" val="3564257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2F8C3-9A13-472B-AD07-EF95237F569B}"/>
              </a:ext>
            </a:extLst>
          </p:cNvPr>
          <p:cNvSpPr>
            <a:spLocks noGrp="1"/>
          </p:cNvSpPr>
          <p:nvPr>
            <p:ph idx="1"/>
          </p:nvPr>
        </p:nvSpPr>
        <p:spPr>
          <a:xfrm>
            <a:off x="500693" y="1082243"/>
            <a:ext cx="7846638" cy="3816000"/>
          </a:xfrm>
        </p:spPr>
        <p:txBody>
          <a:bodyPr/>
          <a:lstStyle/>
          <a:p>
            <a:pPr algn="l"/>
            <a:r>
              <a:rPr lang="en-GB" i="0" dirty="0">
                <a:solidFill>
                  <a:srgbClr val="333333"/>
                </a:solidFill>
                <a:effectLst/>
                <a:latin typeface="+mj-lt"/>
              </a:rPr>
              <a:t>This applies to European patent applications filed with the EPO on or after </a:t>
            </a:r>
            <a:r>
              <a:rPr lang="en-GB" b="1" i="0" dirty="0">
                <a:solidFill>
                  <a:srgbClr val="333333"/>
                </a:solidFill>
                <a:effectLst/>
                <a:latin typeface="+mj-lt"/>
              </a:rPr>
              <a:t>1 January 2022 </a:t>
            </a:r>
            <a:r>
              <a:rPr lang="en-GB" i="0" dirty="0">
                <a:solidFill>
                  <a:srgbClr val="333333"/>
                </a:solidFill>
                <a:effectLst/>
                <a:latin typeface="+mj-lt"/>
              </a:rPr>
              <a:t>and Euro-PCT applications entering the European phase on or after that date that claim priority from a US, Korean or Chinese patent or utility model application</a:t>
            </a:r>
            <a:endParaRPr lang="en-GB" dirty="0">
              <a:solidFill>
                <a:srgbClr val="333333"/>
              </a:solidFill>
              <a:latin typeface="+mj-lt"/>
            </a:endParaRPr>
          </a:p>
          <a:p>
            <a:pPr algn="l"/>
            <a:endParaRPr lang="en-GB" i="0" dirty="0">
              <a:solidFill>
                <a:srgbClr val="333333"/>
              </a:solidFill>
              <a:effectLst/>
              <a:latin typeface="+mj-lt"/>
            </a:endParaRPr>
          </a:p>
          <a:p>
            <a:pPr algn="l"/>
            <a:r>
              <a:rPr lang="en-GB" i="0" dirty="0">
                <a:solidFill>
                  <a:srgbClr val="333333"/>
                </a:solidFill>
                <a:effectLst/>
                <a:latin typeface="+mj-lt"/>
              </a:rPr>
              <a:t>Additionally, it applies to any European patent applications or Euro-PCT applications claiming priority from a US, Korean or Chinese patent or utility model application for which the required priority document could not be included in the file of the application by </a:t>
            </a:r>
            <a:r>
              <a:rPr lang="en-GB" b="1" i="0" dirty="0">
                <a:solidFill>
                  <a:schemeClr val="tx1"/>
                </a:solidFill>
                <a:effectLst/>
                <a:latin typeface="+mj-lt"/>
              </a:rPr>
              <a:t>30 June 2023</a:t>
            </a:r>
          </a:p>
          <a:p>
            <a:endParaRPr lang="en-GB" dirty="0"/>
          </a:p>
          <a:p>
            <a:r>
              <a:rPr lang="en-GB" dirty="0"/>
              <a:t>The PDX Agreement with the Japan Patent Office (JPO) has terminated as of 31 December 2021 already</a:t>
            </a:r>
          </a:p>
        </p:txBody>
      </p:sp>
      <p:sp>
        <p:nvSpPr>
          <p:cNvPr id="4" name="Title 3">
            <a:extLst>
              <a:ext uri="{FF2B5EF4-FFF2-40B4-BE49-F238E27FC236}">
                <a16:creationId xmlns:a16="http://schemas.microsoft.com/office/drawing/2014/main" id="{6B5B9C87-B97A-4755-B938-DED7C7753BAB}"/>
              </a:ext>
            </a:extLst>
          </p:cNvPr>
          <p:cNvSpPr>
            <a:spLocks noGrp="1"/>
          </p:cNvSpPr>
          <p:nvPr>
            <p:ph type="title"/>
          </p:nvPr>
        </p:nvSpPr>
        <p:spPr>
          <a:xfrm>
            <a:off x="396207" y="378149"/>
            <a:ext cx="7689850" cy="478631"/>
          </a:xfrm>
        </p:spPr>
        <p:txBody>
          <a:bodyPr/>
          <a:lstStyle/>
          <a:p>
            <a:r>
              <a:rPr lang="en-GB" sz="2000" dirty="0">
                <a:solidFill>
                  <a:schemeClr val="tx1"/>
                </a:solidFill>
                <a:latin typeface="Arial"/>
                <a:cs typeface="Arial"/>
              </a:rPr>
              <a:t>Termination of Priority Document Exchanges (PDX) Agreements</a:t>
            </a:r>
            <a:endParaRPr lang="en-GB" sz="2000" dirty="0"/>
          </a:p>
        </p:txBody>
      </p:sp>
    </p:spTree>
    <p:extLst>
      <p:ext uri="{BB962C8B-B14F-4D97-AF65-F5344CB8AC3E}">
        <p14:creationId xmlns:p14="http://schemas.microsoft.com/office/powerpoint/2010/main" val="2368362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your attention!</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5610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659667" y="2130770"/>
            <a:ext cx="984250" cy="684609"/>
          </a:xfrm>
          <a:prstGeom prst="rect">
            <a:avLst/>
          </a:prstGeom>
          <a:solidFill>
            <a:schemeClr val="tx2">
              <a:lumMod val="75000"/>
            </a:schemeClr>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European</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patent</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application</a:t>
            </a:r>
          </a:p>
        </p:txBody>
      </p:sp>
      <p:sp>
        <p:nvSpPr>
          <p:cNvPr id="6" name="Line 5"/>
          <p:cNvSpPr>
            <a:spLocks noChangeShapeType="1"/>
          </p:cNvSpPr>
          <p:nvPr/>
        </p:nvSpPr>
        <p:spPr bwMode="auto">
          <a:xfrm flipV="1">
            <a:off x="1151792" y="2820143"/>
            <a:ext cx="1588" cy="432197"/>
          </a:xfrm>
          <a:prstGeom prst="line">
            <a:avLst/>
          </a:prstGeom>
          <a:noFill/>
          <a:ln w="25400">
            <a:solidFill>
              <a:srgbClr val="5F5F5F"/>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7" name="Line 10"/>
          <p:cNvSpPr>
            <a:spLocks noChangeShapeType="1"/>
          </p:cNvSpPr>
          <p:nvPr/>
        </p:nvSpPr>
        <p:spPr bwMode="auto">
          <a:xfrm flipV="1">
            <a:off x="1656622" y="3571426"/>
            <a:ext cx="295275" cy="0"/>
          </a:xfrm>
          <a:prstGeom prst="line">
            <a:avLst/>
          </a:prstGeom>
          <a:noFill/>
          <a:ln w="25400">
            <a:solidFill>
              <a:srgbClr val="5F5F5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8" name="Rectangle 9"/>
          <p:cNvSpPr>
            <a:spLocks noChangeArrowheads="1"/>
          </p:cNvSpPr>
          <p:nvPr/>
        </p:nvSpPr>
        <p:spPr bwMode="auto">
          <a:xfrm>
            <a:off x="659667" y="3254722"/>
            <a:ext cx="984250" cy="626269"/>
          </a:xfrm>
          <a:prstGeom prst="rect">
            <a:avLst/>
          </a:prstGeom>
          <a:solidFill>
            <a:srgbClr val="5F7B8F"/>
          </a:solidFill>
          <a:ln w="9525">
            <a:solidFill>
              <a:srgbClr val="5F7B8F"/>
            </a:solidFill>
            <a:miter lim="800000"/>
            <a:headEnd/>
            <a:tailEnd/>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Filing and</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formalities</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examination</a:t>
            </a:r>
          </a:p>
        </p:txBody>
      </p:sp>
      <p:sp>
        <p:nvSpPr>
          <p:cNvPr id="9" name="Rectangle 7"/>
          <p:cNvSpPr>
            <a:spLocks noChangeArrowheads="1"/>
          </p:cNvSpPr>
          <p:nvPr/>
        </p:nvSpPr>
        <p:spPr bwMode="auto">
          <a:xfrm>
            <a:off x="1988410" y="3260673"/>
            <a:ext cx="1226343" cy="823247"/>
          </a:xfrm>
          <a:prstGeom prst="rect">
            <a:avLst/>
          </a:prstGeom>
          <a:solidFill>
            <a:srgbClr val="5F7B8F"/>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Search report </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with preliminary</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opinion on</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patentability</a:t>
            </a:r>
          </a:p>
        </p:txBody>
      </p:sp>
      <p:sp>
        <p:nvSpPr>
          <p:cNvPr id="10" name="Rectangle 16"/>
          <p:cNvSpPr>
            <a:spLocks noChangeArrowheads="1"/>
          </p:cNvSpPr>
          <p:nvPr/>
        </p:nvSpPr>
        <p:spPr bwMode="auto">
          <a:xfrm>
            <a:off x="4795105" y="3254722"/>
            <a:ext cx="984250" cy="639365"/>
          </a:xfrm>
          <a:prstGeom prst="rect">
            <a:avLst/>
          </a:prstGeom>
          <a:solidFill>
            <a:srgbClr val="5F7B8F"/>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Grant of</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European</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patent </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endParaRPr>
          </a:p>
        </p:txBody>
      </p:sp>
      <p:sp>
        <p:nvSpPr>
          <p:cNvPr id="11" name="Line 24"/>
          <p:cNvSpPr>
            <a:spLocks noChangeShapeType="1"/>
          </p:cNvSpPr>
          <p:nvPr/>
        </p:nvSpPr>
        <p:spPr bwMode="auto">
          <a:xfrm flipV="1">
            <a:off x="4514122" y="3566665"/>
            <a:ext cx="282575" cy="1190"/>
          </a:xfrm>
          <a:prstGeom prst="line">
            <a:avLst/>
          </a:prstGeom>
          <a:noFill/>
          <a:ln w="25400">
            <a:solidFill>
              <a:srgbClr val="5F5F5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2" name="Rectangle 20"/>
          <p:cNvSpPr>
            <a:spLocks noChangeArrowheads="1"/>
          </p:cNvSpPr>
          <p:nvPr/>
        </p:nvSpPr>
        <p:spPr bwMode="auto">
          <a:xfrm>
            <a:off x="3583842" y="2118866"/>
            <a:ext cx="992188" cy="658415"/>
          </a:xfrm>
          <a:prstGeom prst="rect">
            <a:avLst/>
          </a:prstGeom>
          <a:solidFill>
            <a:schemeClr val="tx2">
              <a:lumMod val="75000"/>
            </a:schemeClr>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Refusal or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withdrawal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of application</a:t>
            </a:r>
          </a:p>
        </p:txBody>
      </p:sp>
      <p:sp>
        <p:nvSpPr>
          <p:cNvPr id="13" name="Rectangle 15"/>
          <p:cNvSpPr>
            <a:spLocks noChangeArrowheads="1"/>
          </p:cNvSpPr>
          <p:nvPr/>
        </p:nvSpPr>
        <p:spPr bwMode="auto">
          <a:xfrm>
            <a:off x="3523517" y="3254721"/>
            <a:ext cx="990600" cy="644128"/>
          </a:xfrm>
          <a:prstGeom prst="rect">
            <a:avLst/>
          </a:prstGeom>
          <a:solidFill>
            <a:srgbClr val="5F7B8F"/>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a:ln>
                  <a:noFill/>
                </a:ln>
                <a:solidFill>
                  <a:srgbClr val="FFFFFF"/>
                </a:solidFill>
                <a:effectLst/>
                <a:uLnTx/>
                <a:uFillTx/>
                <a:latin typeface="Arial" charset="0"/>
                <a:ea typeface="Arial Unicode MS" pitchFamily="34" charset="-128"/>
                <a:cs typeface="Arial" charset="0"/>
              </a:rPr>
              <a:t>Substantive</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a:ln>
                  <a:noFill/>
                </a:ln>
                <a:solidFill>
                  <a:srgbClr val="FFFFFF"/>
                </a:solidFill>
                <a:effectLst/>
                <a:uLnTx/>
                <a:uFillTx/>
                <a:latin typeface="Arial" charset="0"/>
                <a:ea typeface="Arial Unicode MS" pitchFamily="34" charset="-128"/>
                <a:cs typeface="Arial" charset="0"/>
              </a:rPr>
              <a:t>examination</a:t>
            </a:r>
          </a:p>
        </p:txBody>
      </p:sp>
      <p:sp>
        <p:nvSpPr>
          <p:cNvPr id="14" name="Line 23"/>
          <p:cNvSpPr>
            <a:spLocks noChangeShapeType="1"/>
          </p:cNvSpPr>
          <p:nvPr/>
        </p:nvSpPr>
        <p:spPr bwMode="auto">
          <a:xfrm flipV="1">
            <a:off x="3185380" y="3566663"/>
            <a:ext cx="334962" cy="0"/>
          </a:xfrm>
          <a:prstGeom prst="line">
            <a:avLst/>
          </a:prstGeom>
          <a:noFill/>
          <a:ln w="25400">
            <a:solidFill>
              <a:srgbClr val="5F5F5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5" name="Line 31"/>
          <p:cNvSpPr>
            <a:spLocks noChangeShapeType="1"/>
          </p:cNvSpPr>
          <p:nvPr/>
        </p:nvSpPr>
        <p:spPr bwMode="auto">
          <a:xfrm flipV="1">
            <a:off x="3982310" y="2776088"/>
            <a:ext cx="41275" cy="476250"/>
          </a:xfrm>
          <a:prstGeom prst="line">
            <a:avLst/>
          </a:prstGeom>
          <a:noFill/>
          <a:ln w="25400">
            <a:solidFill>
              <a:srgbClr val="5F5F5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6" name="Line 6"/>
          <p:cNvSpPr>
            <a:spLocks noChangeShapeType="1"/>
          </p:cNvSpPr>
          <p:nvPr/>
        </p:nvSpPr>
        <p:spPr bwMode="auto">
          <a:xfrm flipV="1">
            <a:off x="2520222" y="2387945"/>
            <a:ext cx="1063625" cy="864394"/>
          </a:xfrm>
          <a:prstGeom prst="line">
            <a:avLst/>
          </a:prstGeom>
          <a:noFill/>
          <a:ln w="254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7" name="Rectangle 20"/>
          <p:cNvSpPr>
            <a:spLocks noChangeArrowheads="1"/>
          </p:cNvSpPr>
          <p:nvPr/>
        </p:nvSpPr>
        <p:spPr bwMode="auto">
          <a:xfrm>
            <a:off x="4780817" y="2120056"/>
            <a:ext cx="992188" cy="811736"/>
          </a:xfrm>
          <a:prstGeom prst="rect">
            <a:avLst/>
          </a:prstGeom>
          <a:solidFill>
            <a:schemeClr val="tx2">
              <a:lumMod val="75000"/>
            </a:schemeClr>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Limitation</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Revocation</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Opposition</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proceedings</a:t>
            </a:r>
          </a:p>
        </p:txBody>
      </p:sp>
      <p:sp>
        <p:nvSpPr>
          <p:cNvPr id="18" name="Line 31"/>
          <p:cNvSpPr>
            <a:spLocks noChangeShapeType="1"/>
          </p:cNvSpPr>
          <p:nvPr/>
        </p:nvSpPr>
        <p:spPr bwMode="auto">
          <a:xfrm flipV="1">
            <a:off x="5245957" y="2931791"/>
            <a:ext cx="0" cy="320549"/>
          </a:xfrm>
          <a:prstGeom prst="line">
            <a:avLst/>
          </a:prstGeom>
          <a:noFill/>
          <a:ln w="25400">
            <a:solidFill>
              <a:srgbClr val="5F5F5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9" name="Line 31"/>
          <p:cNvSpPr>
            <a:spLocks noChangeShapeType="1"/>
          </p:cNvSpPr>
          <p:nvPr/>
        </p:nvSpPr>
        <p:spPr bwMode="auto">
          <a:xfrm flipV="1">
            <a:off x="5245960" y="1741435"/>
            <a:ext cx="1587" cy="381000"/>
          </a:xfrm>
          <a:prstGeom prst="line">
            <a:avLst/>
          </a:prstGeom>
          <a:noFill/>
          <a:ln w="25400">
            <a:solidFill>
              <a:srgbClr val="5F5F5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20" name="Rectangle 20"/>
          <p:cNvSpPr>
            <a:spLocks noChangeArrowheads="1"/>
          </p:cNvSpPr>
          <p:nvPr/>
        </p:nvSpPr>
        <p:spPr bwMode="auto">
          <a:xfrm>
            <a:off x="4764787" y="1324347"/>
            <a:ext cx="1014571" cy="417088"/>
          </a:xfrm>
          <a:prstGeom prst="rect">
            <a:avLst/>
          </a:prstGeom>
          <a:solidFill>
            <a:schemeClr val="tx2">
              <a:lumMod val="75000"/>
            </a:schemeClr>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Appeal</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0" cap="none" spc="0" normalizeH="0" baseline="0" noProof="0" dirty="0">
                <a:ln>
                  <a:noFill/>
                </a:ln>
                <a:solidFill>
                  <a:srgbClr val="FFFFFF"/>
                </a:solidFill>
                <a:effectLst/>
                <a:uLnTx/>
                <a:uFillTx/>
                <a:latin typeface="Arial" charset="0"/>
                <a:ea typeface="Arial Unicode MS" pitchFamily="34" charset="-128"/>
                <a:cs typeface="Arial" charset="0"/>
              </a:rPr>
              <a:t>proceedings</a:t>
            </a:r>
          </a:p>
        </p:txBody>
      </p:sp>
      <p:sp>
        <p:nvSpPr>
          <p:cNvPr id="21" name="Line 6"/>
          <p:cNvSpPr>
            <a:spLocks noChangeShapeType="1"/>
          </p:cNvSpPr>
          <p:nvPr/>
        </p:nvSpPr>
        <p:spPr bwMode="auto">
          <a:xfrm flipV="1">
            <a:off x="3982305" y="1579510"/>
            <a:ext cx="798512" cy="539354"/>
          </a:xfrm>
          <a:prstGeom prst="line">
            <a:avLst/>
          </a:prstGeom>
          <a:noFill/>
          <a:ln w="254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22" name="Line 31"/>
          <p:cNvSpPr>
            <a:spLocks noChangeShapeType="1"/>
          </p:cNvSpPr>
          <p:nvPr/>
        </p:nvSpPr>
        <p:spPr bwMode="auto">
          <a:xfrm flipV="1">
            <a:off x="7101747" y="3576188"/>
            <a:ext cx="265113" cy="0"/>
          </a:xfrm>
          <a:prstGeom prst="line">
            <a:avLst/>
          </a:prstGeom>
          <a:noFill/>
          <a:ln w="25400">
            <a:solidFill>
              <a:srgbClr val="5F5F5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23" name="Line 31"/>
          <p:cNvSpPr>
            <a:spLocks noChangeShapeType="1"/>
          </p:cNvSpPr>
          <p:nvPr/>
        </p:nvSpPr>
        <p:spPr bwMode="auto">
          <a:xfrm flipV="1">
            <a:off x="5804760" y="3576188"/>
            <a:ext cx="288925" cy="0"/>
          </a:xfrm>
          <a:prstGeom prst="line">
            <a:avLst/>
          </a:prstGeom>
          <a:noFill/>
          <a:ln w="25400">
            <a:solidFill>
              <a:srgbClr val="5F5F5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24" name="Rectangle 23"/>
          <p:cNvSpPr>
            <a:spLocks noChangeArrowheads="1"/>
          </p:cNvSpPr>
          <p:nvPr/>
        </p:nvSpPr>
        <p:spPr bwMode="auto">
          <a:xfrm>
            <a:off x="613094" y="1156877"/>
            <a:ext cx="5189537" cy="2987523"/>
          </a:xfrm>
          <a:prstGeom prst="rect">
            <a:avLst/>
          </a:prstGeom>
          <a:noFill/>
          <a:ln w="25400" algn="ctr">
            <a:solidFill>
              <a:srgbClr val="DEBBB0"/>
            </a:solidFill>
            <a:miter lim="800000"/>
            <a:headEnd/>
            <a:tailEnd/>
          </a:ln>
          <a:effectLst/>
          <a:extLst>
            <a:ext uri="{909E8E84-426E-40DD-AFC4-6F175D3DCCD1}">
              <a14:hiddenFill xmlns:a14="http://schemas.microsoft.com/office/drawing/2010/main">
                <a:solidFill>
                  <a:srgbClr val="8A949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800" tIns="0" rIns="0" bIns="0" anchor="ctr"/>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0" cap="none" spc="0" normalizeH="0" baseline="0" noProof="0">
              <a:ln>
                <a:noFill/>
              </a:ln>
              <a:solidFill>
                <a:srgbClr val="000000"/>
              </a:solidFill>
              <a:effectLst/>
              <a:uLnTx/>
              <a:uFillTx/>
              <a:latin typeface="Arial" charset="0"/>
              <a:ea typeface="Arial Unicode MS" pitchFamily="34" charset="-128"/>
            </a:endParaRPr>
          </a:p>
        </p:txBody>
      </p:sp>
      <p:sp>
        <p:nvSpPr>
          <p:cNvPr id="27" name="Text Box 27"/>
          <p:cNvSpPr txBox="1">
            <a:spLocks noChangeArrowheads="1"/>
          </p:cNvSpPr>
          <p:nvPr/>
        </p:nvSpPr>
        <p:spPr bwMode="auto">
          <a:xfrm>
            <a:off x="5588857" y="4172069"/>
            <a:ext cx="294395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0" u="none" strike="noStrike" kern="1200" cap="none" spc="0" normalizeH="0" baseline="0" noProof="0" dirty="0">
                <a:ln>
                  <a:noFill/>
                </a:ln>
                <a:solidFill>
                  <a:srgbClr val="3B464D"/>
                </a:solidFill>
                <a:effectLst/>
                <a:uLnTx/>
                <a:uFillTx/>
                <a:latin typeface="Arial" charset="0"/>
                <a:ea typeface="Arial Unicode MS" pitchFamily="34" charset="-128"/>
              </a:rPr>
              <a:t>The European patent is deemed not to have taken effect as a national patent in the participating EU Member States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altLang="en-US" sz="1000" b="0" i="0" u="none" strike="noStrike" kern="1200" cap="none" spc="0" normalizeH="0" baseline="0" noProof="0" dirty="0">
              <a:ln>
                <a:noFill/>
              </a:ln>
              <a:solidFill>
                <a:srgbClr val="000000"/>
              </a:solidFill>
              <a:effectLst/>
              <a:uLnTx/>
              <a:uFillTx/>
              <a:latin typeface="Arial" charset="0"/>
              <a:ea typeface="Arial Unicode MS" pitchFamily="34" charset="-128"/>
            </a:endParaRPr>
          </a:p>
        </p:txBody>
      </p:sp>
      <p:sp>
        <p:nvSpPr>
          <p:cNvPr id="28" name="Line 28"/>
          <p:cNvSpPr>
            <a:spLocks noChangeShapeType="1"/>
          </p:cNvSpPr>
          <p:nvPr/>
        </p:nvSpPr>
        <p:spPr bwMode="auto">
          <a:xfrm>
            <a:off x="8181242" y="3900038"/>
            <a:ext cx="0" cy="2166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29" name="Line 29"/>
          <p:cNvSpPr>
            <a:spLocks noChangeShapeType="1"/>
          </p:cNvSpPr>
          <p:nvPr/>
        </p:nvSpPr>
        <p:spPr bwMode="auto">
          <a:xfrm flipH="1">
            <a:off x="5301520" y="4116732"/>
            <a:ext cx="287972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30" name="Line 30"/>
          <p:cNvSpPr>
            <a:spLocks noChangeShapeType="1"/>
          </p:cNvSpPr>
          <p:nvPr/>
        </p:nvSpPr>
        <p:spPr bwMode="auto">
          <a:xfrm flipV="1">
            <a:off x="5301517" y="3900038"/>
            <a:ext cx="0" cy="21669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31" name="Rectangle 16"/>
          <p:cNvSpPr>
            <a:spLocks noChangeArrowheads="1"/>
          </p:cNvSpPr>
          <p:nvPr/>
        </p:nvSpPr>
        <p:spPr bwMode="auto">
          <a:xfrm>
            <a:off x="6093680" y="3252341"/>
            <a:ext cx="984250" cy="639365"/>
          </a:xfrm>
          <a:prstGeom prst="rect">
            <a:avLst/>
          </a:prstGeom>
          <a:solidFill>
            <a:srgbClr val="C00000"/>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Request of </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the patent</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 proprietor</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endParaRPr>
          </a:p>
        </p:txBody>
      </p:sp>
      <p:sp>
        <p:nvSpPr>
          <p:cNvPr id="32" name="Rectangle 21"/>
          <p:cNvSpPr>
            <a:spLocks noChangeArrowheads="1"/>
          </p:cNvSpPr>
          <p:nvPr/>
        </p:nvSpPr>
        <p:spPr bwMode="auto">
          <a:xfrm>
            <a:off x="7379069" y="2931789"/>
            <a:ext cx="1692275" cy="968250"/>
          </a:xfrm>
          <a:prstGeom prst="rect">
            <a:avLst/>
          </a:prstGeom>
          <a:solidFill>
            <a:srgbClr val="BE0F05"/>
          </a:solidFill>
          <a:ln>
            <a:noFill/>
          </a:ln>
        </p:spPr>
        <p:txBody>
          <a:bodyPr wrap="none"/>
          <a:lstStyle>
            <a:lvl1pPr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Font typeface="Wingdings" pitchFamily="2" charset="2"/>
              <a:buChar char="§"/>
              <a:defRPr sz="1900">
                <a:solidFill>
                  <a:schemeClr val="tx1"/>
                </a:solidFill>
                <a:latin typeface="Arial Unicode MS" pitchFamily="34" charset="-128"/>
                <a:ea typeface="Arial Unicode MS" pitchFamily="34" charset="-128"/>
                <a:cs typeface="Arial Unicode MS"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 European patent with</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 unitary effect </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 in the territories</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 of the participating</a:t>
            </a: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rPr>
              <a:t> EU member states </a:t>
            </a:r>
          </a:p>
          <a:p>
            <a:pPr marL="0" marR="0" lvl="0" indent="0" algn="l" defTabSz="914400" rtl="0" eaLnBrk="0" fontAlgn="auto" latinLnBrk="0" hangingPunct="0">
              <a:lnSpc>
                <a:spcPct val="100000"/>
              </a:lnSpc>
              <a:spcBef>
                <a:spcPct val="0"/>
              </a:spcBef>
              <a:spcAft>
                <a:spcPts val="0"/>
              </a:spcAft>
              <a:buClrTx/>
              <a:buSzTx/>
              <a:buFontTx/>
              <a:buNone/>
              <a:tabLst/>
              <a:defRPr/>
            </a:pPr>
            <a:endParaRPr kumimoji="1" lang="en-GB" altLang="en-US" sz="1200" b="0" i="0" u="none" strike="noStrike" kern="1200" cap="none" spc="0" normalizeH="0" baseline="0" noProof="0" dirty="0">
              <a:ln>
                <a:noFill/>
              </a:ln>
              <a:solidFill>
                <a:srgbClr val="FFFFFF"/>
              </a:solidFill>
              <a:effectLst/>
              <a:uLnTx/>
              <a:uFillTx/>
              <a:latin typeface="Arial" charset="0"/>
              <a:ea typeface="Arial Unicode MS" pitchFamily="34" charset="-128"/>
              <a:cs typeface="Arial" charset="0"/>
            </a:endParaRPr>
          </a:p>
        </p:txBody>
      </p:sp>
      <p:pic>
        <p:nvPicPr>
          <p:cNvPr id="3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490" y="1546173"/>
            <a:ext cx="1203325" cy="60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31"/>
          <p:cNvSpPr>
            <a:spLocks noChangeShapeType="1"/>
          </p:cNvSpPr>
          <p:nvPr/>
        </p:nvSpPr>
        <p:spPr bwMode="auto">
          <a:xfrm flipV="1">
            <a:off x="6585806" y="2180748"/>
            <a:ext cx="1137648" cy="1039072"/>
          </a:xfrm>
          <a:prstGeom prst="line">
            <a:avLst/>
          </a:prstGeom>
          <a:noFill/>
          <a:ln w="25400">
            <a:solidFill>
              <a:srgbClr val="697B8D"/>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C575F"/>
              </a:solidFill>
              <a:effectLst/>
              <a:uLnTx/>
              <a:uFillTx/>
              <a:latin typeface="Arial"/>
              <a:ea typeface="+mn-ea"/>
              <a:cs typeface="+mn-cs"/>
            </a:endParaRPr>
          </a:p>
        </p:txBody>
      </p:sp>
      <p:sp>
        <p:nvSpPr>
          <p:cNvPr id="35" name="Line 31"/>
          <p:cNvSpPr>
            <a:spLocks noChangeShapeType="1"/>
          </p:cNvSpPr>
          <p:nvPr/>
        </p:nvSpPr>
        <p:spPr bwMode="auto">
          <a:xfrm flipV="1">
            <a:off x="8028384" y="2180749"/>
            <a:ext cx="0" cy="751040"/>
          </a:xfrm>
          <a:prstGeom prst="line">
            <a:avLst/>
          </a:prstGeom>
          <a:noFill/>
          <a:ln w="25400">
            <a:solidFill>
              <a:srgbClr val="697B8D"/>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C575F"/>
              </a:solidFill>
              <a:effectLst/>
              <a:uLnTx/>
              <a:uFillTx/>
              <a:latin typeface="Arial"/>
              <a:ea typeface="+mn-ea"/>
              <a:cs typeface="+mn-cs"/>
            </a:endParaRPr>
          </a:p>
        </p:txBody>
      </p:sp>
      <p:sp>
        <p:nvSpPr>
          <p:cNvPr id="36" name="Line 6"/>
          <p:cNvSpPr>
            <a:spLocks noChangeShapeType="1"/>
          </p:cNvSpPr>
          <p:nvPr/>
        </p:nvSpPr>
        <p:spPr bwMode="auto">
          <a:xfrm flipV="1">
            <a:off x="1403654" y="2301722"/>
            <a:ext cx="2180193" cy="918101"/>
          </a:xfrm>
          <a:prstGeom prst="line">
            <a:avLst/>
          </a:prstGeom>
          <a:noFill/>
          <a:ln w="254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37" name="TextBox 3"/>
          <p:cNvSpPr txBox="1">
            <a:spLocks noChangeArrowheads="1"/>
          </p:cNvSpPr>
          <p:nvPr/>
        </p:nvSpPr>
        <p:spPr bwMode="auto">
          <a:xfrm>
            <a:off x="1147501" y="-20538"/>
            <a:ext cx="7295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a:solidFill>
                  <a:srgbClr val="404B56"/>
                </a:solidFill>
                <a:latin typeface="Arial" charset="0"/>
              </a:defRPr>
            </a:lvl1pPr>
            <a:lvl2pPr marL="742950" indent="-285750" eaLnBrk="0" hangingPunct="0">
              <a:spcBef>
                <a:spcPct val="20000"/>
              </a:spcBef>
              <a:buChar char="–"/>
              <a:defRPr>
                <a:solidFill>
                  <a:srgbClr val="404B56"/>
                </a:solidFill>
                <a:latin typeface="Arial" charset="0"/>
              </a:defRPr>
            </a:lvl2pPr>
            <a:lvl3pPr marL="1143000" indent="-228600" eaLnBrk="0" hangingPunct="0">
              <a:spcBef>
                <a:spcPct val="20000"/>
              </a:spcBef>
              <a:buChar char="•"/>
              <a:defRPr>
                <a:solidFill>
                  <a:srgbClr val="404B56"/>
                </a:solidFill>
                <a:latin typeface="Arial" charset="0"/>
              </a:defRPr>
            </a:lvl3pPr>
            <a:lvl4pPr marL="1600200" indent="-228600" eaLnBrk="0" hangingPunct="0">
              <a:spcBef>
                <a:spcPct val="20000"/>
              </a:spcBef>
              <a:buChar char="–"/>
              <a:defRPr>
                <a:solidFill>
                  <a:srgbClr val="404B56"/>
                </a:solidFill>
                <a:latin typeface="Arial" charset="0"/>
              </a:defRPr>
            </a:lvl4pPr>
            <a:lvl5pPr marL="2057400" indent="-228600" eaLnBrk="0" hangingPunct="0">
              <a:spcBef>
                <a:spcPct val="20000"/>
              </a:spcBef>
              <a:buChar char="»"/>
              <a:defRPr>
                <a:solidFill>
                  <a:srgbClr val="404B56"/>
                </a:solidFill>
                <a:latin typeface="Arial" charset="0"/>
              </a:defRPr>
            </a:lvl5pPr>
            <a:lvl6pPr marL="2514600" indent="-228600" eaLnBrk="0" fontAlgn="base" hangingPunct="0">
              <a:spcBef>
                <a:spcPct val="20000"/>
              </a:spcBef>
              <a:spcAft>
                <a:spcPct val="0"/>
              </a:spcAft>
              <a:buChar char="»"/>
              <a:defRPr>
                <a:solidFill>
                  <a:srgbClr val="404B56"/>
                </a:solidFill>
                <a:latin typeface="Arial" charset="0"/>
              </a:defRPr>
            </a:lvl6pPr>
            <a:lvl7pPr marL="2971800" indent="-228600" eaLnBrk="0" fontAlgn="base" hangingPunct="0">
              <a:spcBef>
                <a:spcPct val="20000"/>
              </a:spcBef>
              <a:spcAft>
                <a:spcPct val="0"/>
              </a:spcAft>
              <a:buChar char="»"/>
              <a:defRPr>
                <a:solidFill>
                  <a:srgbClr val="404B56"/>
                </a:solidFill>
                <a:latin typeface="Arial" charset="0"/>
              </a:defRPr>
            </a:lvl7pPr>
            <a:lvl8pPr marL="3429000" indent="-228600" eaLnBrk="0" fontAlgn="base" hangingPunct="0">
              <a:spcBef>
                <a:spcPct val="20000"/>
              </a:spcBef>
              <a:spcAft>
                <a:spcPct val="0"/>
              </a:spcAft>
              <a:buChar char="»"/>
              <a:defRPr>
                <a:solidFill>
                  <a:srgbClr val="404B56"/>
                </a:solidFill>
                <a:latin typeface="Arial" charset="0"/>
              </a:defRPr>
            </a:lvl8pPr>
            <a:lvl9pPr marL="3886200" indent="-228600" eaLnBrk="0" fontAlgn="base" hangingPunct="0">
              <a:spcBef>
                <a:spcPct val="20000"/>
              </a:spcBef>
              <a:spcAft>
                <a:spcPct val="0"/>
              </a:spcAft>
              <a:buChar char="»"/>
              <a:defRPr>
                <a:solidFill>
                  <a:srgbClr val="404B56"/>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4C575F"/>
                </a:solidFill>
                <a:effectLst/>
                <a:uLnTx/>
                <a:uFillTx/>
                <a:latin typeface="Arial" charset="0"/>
                <a:ea typeface="+mn-ea"/>
                <a:cs typeface="+mn-cs"/>
              </a:rPr>
              <a:t>		</a:t>
            </a:r>
            <a:endParaRPr kumimoji="0" lang="en-GB" altLang="en-US" sz="1400" b="0" i="0" u="none" strike="noStrike" kern="1200" cap="none" spc="0" normalizeH="0" baseline="0" noProof="0" dirty="0">
              <a:ln>
                <a:noFill/>
              </a:ln>
              <a:solidFill>
                <a:srgbClr val="4C575F"/>
              </a:solidFill>
              <a:effectLst/>
              <a:uLnTx/>
              <a:uFillTx/>
              <a:latin typeface="Arial" charset="0"/>
              <a:ea typeface="+mn-ea"/>
              <a:cs typeface="+mn-cs"/>
            </a:endParaRPr>
          </a:p>
        </p:txBody>
      </p:sp>
      <p:sp>
        <p:nvSpPr>
          <p:cNvPr id="3" name="Text Placeholder 2"/>
          <p:cNvSpPr>
            <a:spLocks noGrp="1"/>
          </p:cNvSpPr>
          <p:nvPr>
            <p:ph type="body" sz="quarter" idx="4294967295"/>
          </p:nvPr>
        </p:nvSpPr>
        <p:spPr>
          <a:xfrm>
            <a:off x="393765" y="405016"/>
            <a:ext cx="8523287" cy="404812"/>
          </a:xfrm>
        </p:spPr>
        <p:txBody>
          <a:bodyPr/>
          <a:lstStyle/>
          <a:p>
            <a:pPr marL="0" indent="0">
              <a:buNone/>
            </a:pPr>
            <a:r>
              <a:rPr lang="en-GB" sz="2000" b="1" dirty="0"/>
              <a:t>Patent grant process and unitary effect</a:t>
            </a:r>
          </a:p>
        </p:txBody>
      </p:sp>
    </p:spTree>
    <p:extLst>
      <p:ext uri="{BB962C8B-B14F-4D97-AF65-F5344CB8AC3E}">
        <p14:creationId xmlns:p14="http://schemas.microsoft.com/office/powerpoint/2010/main" val="13479630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133" y="844154"/>
            <a:ext cx="7632700" cy="375487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Unitary</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patent </a:t>
            </a:r>
            <a:r>
              <a:rPr lang="de-DE" sz="1800" dirty="0">
                <a:solidFill>
                  <a:srgbClr val="4C575F"/>
                </a:solidFill>
                <a:latin typeface="Arial"/>
                <a:cs typeface="Arial" charset="0"/>
              </a:rPr>
              <a:t>p</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rotection</a:t>
            </a: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 </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post-</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grant</a:t>
            </a:r>
            <a:r>
              <a:rPr kumimoji="0" lang="de-DE" sz="1800" b="0" i="0" u="none" strike="noStrike" kern="1200" cap="none" spc="0" normalizeH="0" baseline="0" noProof="0" dirty="0">
                <a:ln>
                  <a:noFill/>
                </a:ln>
                <a:solidFill>
                  <a:srgbClr val="C00000"/>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procedure</a:t>
            </a: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an alternative route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next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to</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validation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with</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national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offices</a:t>
            </a: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4C575F"/>
                </a:solidFill>
                <a:effectLst/>
                <a:uLnTx/>
                <a:uFillTx/>
                <a:latin typeface="Arial"/>
                <a:ea typeface="+mn-ea"/>
                <a:cs typeface="Arial" charset="0"/>
              </a:rPr>
              <a:t>must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be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requested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within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1 </a:t>
            </a:r>
            <a:r>
              <a:rPr kumimoji="0" lang="de-DE" sz="1800" b="1" i="0" u="none" strike="noStrike" kern="1200" cap="none" spc="0" normalizeH="0" baseline="0" noProof="0" dirty="0" err="1">
                <a:ln>
                  <a:noFill/>
                </a:ln>
                <a:solidFill>
                  <a:srgbClr val="4C575F"/>
                </a:solidFill>
                <a:effectLst/>
                <a:uLnTx/>
                <a:uFillTx/>
                <a:latin typeface="Arial"/>
                <a:ea typeface="+mn-ea"/>
                <a:cs typeface="Arial" charset="0"/>
              </a:rPr>
              <a:t>month</a:t>
            </a:r>
            <a:r>
              <a:rPr kumimoji="0" lang="de-DE" sz="1800" b="1"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from</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the date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of</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publication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of</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the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mention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of</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the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grant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not an EPC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procedure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but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governed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by EU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regulations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and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secondary</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legislation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established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by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the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Select Committee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elegible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for</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European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patents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only</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endParaRPr kumimoji="0" lang="en-GB" sz="18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Arial" charset="0"/>
            </a:endParaRPr>
          </a:p>
        </p:txBody>
      </p:sp>
      <p:sp>
        <p:nvSpPr>
          <p:cNvPr id="69637" name="Rectangle 5"/>
          <p:cNvSpPr>
            <a:spLocks noChangeArrowheads="1"/>
          </p:cNvSpPr>
          <p:nvPr/>
        </p:nvSpPr>
        <p:spPr bwMode="auto">
          <a:xfrm>
            <a:off x="416983" y="365523"/>
            <a:ext cx="76898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Arial" pitchFamily="34" charset="0"/>
              </a:rPr>
              <a:t>The </a:t>
            </a:r>
            <a:r>
              <a:rPr lang="de-DE" altLang="en-US" sz="2000" b="1" dirty="0" err="1">
                <a:cs typeface="Arial" pitchFamily="34" charset="0"/>
              </a:rPr>
              <a:t>Unitary</a:t>
            </a:r>
            <a:r>
              <a:rPr lang="de-DE" altLang="en-US" sz="2000" b="1" dirty="0">
                <a:cs typeface="Arial" pitchFamily="34" charset="0"/>
              </a:rPr>
              <a:t> Patent</a:t>
            </a:r>
            <a:r>
              <a:rPr kumimoji="0" lang="de-DE" altLang="en-US" sz="2000" b="1" i="0" u="none" strike="noStrike" kern="1200" cap="none" spc="0" normalizeH="0" baseline="0" noProof="0" dirty="0">
                <a:ln>
                  <a:noFill/>
                </a:ln>
                <a:solidFill>
                  <a:srgbClr val="404B56"/>
                </a:solidFill>
                <a:effectLst/>
                <a:uLnTx/>
                <a:uFillTx/>
                <a:latin typeface="Arial" pitchFamily="34" charset="0"/>
                <a:ea typeface="+mn-ea"/>
                <a:cs typeface="Arial" pitchFamily="34" charset="0"/>
              </a:rPr>
              <a:t>: </a:t>
            </a:r>
            <a:r>
              <a:rPr kumimoji="0" lang="de-DE" altLang="en-US" sz="2000" b="1" i="0" u="none" strike="noStrike" kern="1200" cap="none" spc="0" normalizeH="0" baseline="0" noProof="0" dirty="0" err="1">
                <a:ln>
                  <a:noFill/>
                </a:ln>
                <a:solidFill>
                  <a:srgbClr val="404B56"/>
                </a:solidFill>
                <a:effectLst/>
                <a:uLnTx/>
                <a:uFillTx/>
                <a:latin typeface="Arial" pitchFamily="34" charset="0"/>
                <a:ea typeface="+mn-ea"/>
                <a:cs typeface="Arial" pitchFamily="34" charset="0"/>
              </a:rPr>
              <a:t>Procedure</a:t>
            </a:r>
            <a:endParaRPr kumimoji="0" lang="en-GB" altLang="en-US" sz="2000" b="1" i="0" u="none" strike="noStrike" kern="1200" cap="none" spc="0" normalizeH="0" baseline="0" noProof="0" dirty="0">
              <a:ln>
                <a:noFill/>
              </a:ln>
              <a:solidFill>
                <a:srgbClr val="404B56"/>
              </a:solidFill>
              <a:effectLst/>
              <a:uLnTx/>
              <a:uFillTx/>
              <a:latin typeface="Arial" pitchFamily="34" charset="0"/>
              <a:ea typeface="+mn-ea"/>
              <a:cs typeface="Arial" pitchFamily="34" charset="0"/>
            </a:endParaRPr>
          </a:p>
        </p:txBody>
      </p:sp>
      <p:sp>
        <p:nvSpPr>
          <p:cNvPr id="69638" name="AgendaP2"/>
          <p:cNvSpPr txBox="1">
            <a:spLocks noChangeArrowheads="1"/>
          </p:cNvSpPr>
          <p:nvPr/>
        </p:nvSpPr>
        <p:spPr bwMode="auto">
          <a:xfrm>
            <a:off x="1479571" y="4905379"/>
            <a:ext cx="15795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404B56"/>
                </a:solidFill>
                <a:effectLst/>
                <a:uLnTx/>
                <a:uFillTx/>
                <a:latin typeface="Arial" pitchFamily="34" charset="0"/>
                <a:ea typeface="+mn-ea"/>
                <a:cs typeface="Arial" pitchFamily="34" charset="0"/>
              </a:rPr>
              <a:t> </a:t>
            </a:r>
            <a:endParaRPr kumimoji="0" lang="en-GB" altLang="en-US" sz="1200" b="0" i="0" u="none" strike="noStrike" kern="1200" cap="none" spc="0" normalizeH="0" baseline="0" noProof="0">
              <a:ln>
                <a:noFill/>
              </a:ln>
              <a:solidFill>
                <a:srgbClr val="4C575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1101545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631" y="844155"/>
            <a:ext cx="7632700" cy="3816429"/>
          </a:xfrm>
          <a:prstGeom prst="rect">
            <a:avLst/>
          </a:prstGeom>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4C575F"/>
                </a:solidFill>
                <a:effectLst/>
                <a:uLnTx/>
                <a:uFillTx/>
                <a:latin typeface="Arial"/>
                <a:ea typeface="+mn-ea"/>
                <a:cs typeface="Arial" charset="0"/>
              </a:rPr>
              <a:t>The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current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patent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grant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procedure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remains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unchanged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including</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opposition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limitation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and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revocation</a:t>
            </a: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4C575F"/>
                </a:solidFill>
                <a:effectLst/>
                <a:uLnTx/>
                <a:uFillTx/>
                <a:latin typeface="Arial"/>
                <a:ea typeface="+mn-ea"/>
                <a:cs typeface="Arial" charset="0"/>
              </a:rPr>
              <a:t>A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revocation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of</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the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underlying</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European patent in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opposition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revocation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procedure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its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limitation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or</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maintenance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in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amended</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form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takes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effect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for</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Unitary</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patent </a:t>
            </a:r>
            <a:r>
              <a:rPr lang="de-DE" sz="1800" dirty="0">
                <a:solidFill>
                  <a:srgbClr val="4C575F"/>
                </a:solidFill>
                <a:latin typeface="Arial"/>
                <a:cs typeface="Arial" charset="0"/>
              </a:rPr>
              <a:t>p</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rotection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to</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the same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extent</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4C575F"/>
                </a:solidFill>
                <a:effectLst/>
                <a:uLnTx/>
                <a:uFillTx/>
                <a:latin typeface="Arial"/>
                <a:ea typeface="+mn-ea"/>
                <a:cs typeface="Arial" charset="0"/>
              </a:rPr>
              <a:t>The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boards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of</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appeal</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remain</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responsible</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for</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appeals</a:t>
            </a:r>
            <a:r>
              <a:rPr kumimoji="0" lang="de-DE" sz="1800" b="0" i="0" u="none" strike="noStrike" kern="1200" cap="none" spc="0" normalizeH="0" baseline="0" noProof="0" dirty="0">
                <a:ln>
                  <a:noFill/>
                </a:ln>
                <a:solidFill>
                  <a:srgbClr val="4C575F"/>
                </a:solidFill>
                <a:effectLst/>
                <a:uLnTx/>
                <a:uFillTx/>
                <a:latin typeface="Arial"/>
                <a:ea typeface="+mn-ea"/>
                <a:cs typeface="Arial" charset="0"/>
              </a:rPr>
              <a:t> in the EPC </a:t>
            </a:r>
            <a:r>
              <a:rPr kumimoji="0" lang="de-DE" sz="1800" b="0" i="0" u="none" strike="noStrike" kern="1200" cap="none" spc="0" normalizeH="0" baseline="0" noProof="0" dirty="0" err="1">
                <a:ln>
                  <a:noFill/>
                </a:ln>
                <a:solidFill>
                  <a:srgbClr val="4C575F"/>
                </a:solidFill>
                <a:effectLst/>
                <a:uLnTx/>
                <a:uFillTx/>
                <a:latin typeface="Arial"/>
                <a:ea typeface="+mn-ea"/>
                <a:cs typeface="Arial" charset="0"/>
              </a:rPr>
              <a:t>procedures</a:t>
            </a:r>
            <a:endParaRPr kumimoji="0" lang="de-DE" sz="18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4C575F"/>
              </a:solidFill>
              <a:effectLst/>
              <a:uLnTx/>
              <a:uFillTx/>
              <a:latin typeface="Arial"/>
              <a:ea typeface="+mn-ea"/>
              <a:cs typeface="Arial" charset="0"/>
            </a:endParaRPr>
          </a:p>
        </p:txBody>
      </p:sp>
      <p:sp>
        <p:nvSpPr>
          <p:cNvPr id="69637" name="Rectangle 5"/>
          <p:cNvSpPr>
            <a:spLocks noChangeArrowheads="1"/>
          </p:cNvSpPr>
          <p:nvPr/>
        </p:nvSpPr>
        <p:spPr bwMode="auto">
          <a:xfrm>
            <a:off x="442056" y="365524"/>
            <a:ext cx="76898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2000" b="1" i="0" u="none" strike="noStrike" kern="1200" cap="none" spc="0" normalizeH="0" baseline="0" noProof="0" dirty="0">
                <a:ln>
                  <a:noFill/>
                </a:ln>
                <a:solidFill>
                  <a:srgbClr val="4C575F"/>
                </a:solidFill>
                <a:effectLst/>
                <a:uLnTx/>
                <a:uFillTx/>
                <a:latin typeface="Arial" pitchFamily="34" charset="0"/>
                <a:ea typeface="+mn-ea"/>
                <a:cs typeface="Arial" pitchFamily="34" charset="0"/>
              </a:rPr>
              <a:t>The </a:t>
            </a:r>
            <a:r>
              <a:rPr lang="de-DE" altLang="en-US" sz="2000" b="1" dirty="0" err="1">
                <a:solidFill>
                  <a:srgbClr val="4C575F"/>
                </a:solidFill>
                <a:cs typeface="Arial" pitchFamily="34" charset="0"/>
              </a:rPr>
              <a:t>Unitary</a:t>
            </a:r>
            <a:r>
              <a:rPr lang="de-DE" altLang="en-US" sz="2000" b="1" dirty="0">
                <a:solidFill>
                  <a:srgbClr val="4C575F"/>
                </a:solidFill>
                <a:cs typeface="Arial" pitchFamily="34" charset="0"/>
              </a:rPr>
              <a:t> Patent</a:t>
            </a:r>
            <a:r>
              <a:rPr kumimoji="0" lang="de-DE" altLang="en-US" sz="2000" b="1" i="0" u="none" strike="noStrike" kern="1200" cap="none" spc="0" normalizeH="0" baseline="0" noProof="0" dirty="0">
                <a:ln>
                  <a:noFill/>
                </a:ln>
                <a:solidFill>
                  <a:srgbClr val="4C575F"/>
                </a:solidFill>
                <a:effectLst/>
                <a:uLnTx/>
                <a:uFillTx/>
                <a:latin typeface="Arial" pitchFamily="34" charset="0"/>
                <a:ea typeface="+mn-ea"/>
                <a:cs typeface="Arial" pitchFamily="34" charset="0"/>
              </a:rPr>
              <a:t> and </a:t>
            </a:r>
            <a:r>
              <a:rPr kumimoji="0" lang="de-DE" altLang="en-US" sz="2000" b="1" i="0" u="none" strike="noStrike" kern="1200" cap="none" spc="0" normalizeH="0" baseline="0" noProof="0" dirty="0" err="1">
                <a:ln>
                  <a:noFill/>
                </a:ln>
                <a:solidFill>
                  <a:srgbClr val="4C575F"/>
                </a:solidFill>
                <a:effectLst/>
                <a:uLnTx/>
                <a:uFillTx/>
                <a:latin typeface="Arial" pitchFamily="34" charset="0"/>
                <a:ea typeface="+mn-ea"/>
                <a:cs typeface="Arial" pitchFamily="34" charset="0"/>
              </a:rPr>
              <a:t>the</a:t>
            </a:r>
            <a:r>
              <a:rPr kumimoji="0" lang="de-DE" altLang="en-US" sz="2000" b="1" i="0" u="none" strike="noStrike" kern="1200" cap="none" spc="0" normalizeH="0" baseline="0" noProof="0" dirty="0">
                <a:ln>
                  <a:noFill/>
                </a:ln>
                <a:solidFill>
                  <a:srgbClr val="4C575F"/>
                </a:solidFill>
                <a:effectLst/>
                <a:uLnTx/>
                <a:uFillTx/>
                <a:latin typeface="Arial" pitchFamily="34" charset="0"/>
                <a:ea typeface="+mn-ea"/>
                <a:cs typeface="Arial" pitchFamily="34" charset="0"/>
              </a:rPr>
              <a:t> Patent </a:t>
            </a:r>
            <a:r>
              <a:rPr lang="de-DE" altLang="en-US" sz="2000" b="1" dirty="0">
                <a:solidFill>
                  <a:srgbClr val="4C575F"/>
                </a:solidFill>
                <a:cs typeface="Arial" pitchFamily="34" charset="0"/>
              </a:rPr>
              <a:t>g</a:t>
            </a:r>
            <a:r>
              <a:rPr kumimoji="0" lang="de-DE" altLang="en-US" sz="2000" b="1" i="0" u="none" strike="noStrike" kern="1200" cap="none" spc="0" normalizeH="0" baseline="0" noProof="0" dirty="0" err="1">
                <a:ln>
                  <a:noFill/>
                </a:ln>
                <a:solidFill>
                  <a:srgbClr val="4C575F"/>
                </a:solidFill>
                <a:effectLst/>
                <a:uLnTx/>
                <a:uFillTx/>
                <a:latin typeface="Arial" pitchFamily="34" charset="0"/>
                <a:ea typeface="+mn-ea"/>
                <a:cs typeface="Arial" pitchFamily="34" charset="0"/>
              </a:rPr>
              <a:t>rant</a:t>
            </a:r>
            <a:r>
              <a:rPr kumimoji="0" lang="de-DE" altLang="en-US" sz="2000" b="1" i="0" u="none" strike="noStrike" kern="1200" cap="none" spc="0" normalizeH="0" baseline="0" noProof="0" dirty="0">
                <a:ln>
                  <a:noFill/>
                </a:ln>
                <a:solidFill>
                  <a:srgbClr val="4C575F"/>
                </a:solidFill>
                <a:effectLst/>
                <a:uLnTx/>
                <a:uFillTx/>
                <a:latin typeface="Arial" pitchFamily="34" charset="0"/>
                <a:ea typeface="+mn-ea"/>
                <a:cs typeface="Arial" pitchFamily="34" charset="0"/>
              </a:rPr>
              <a:t> </a:t>
            </a:r>
            <a:r>
              <a:rPr lang="de-DE" altLang="en-US" sz="2000" b="1" dirty="0">
                <a:solidFill>
                  <a:srgbClr val="4C575F"/>
                </a:solidFill>
                <a:cs typeface="Arial" pitchFamily="34" charset="0"/>
              </a:rPr>
              <a:t>p</a:t>
            </a:r>
            <a:r>
              <a:rPr kumimoji="0" lang="de-DE" altLang="en-US" sz="2000" b="1" i="0" u="none" strike="noStrike" kern="1200" cap="none" spc="0" normalizeH="0" baseline="0" noProof="0" dirty="0" err="1">
                <a:ln>
                  <a:noFill/>
                </a:ln>
                <a:solidFill>
                  <a:srgbClr val="4C575F"/>
                </a:solidFill>
                <a:effectLst/>
                <a:uLnTx/>
                <a:uFillTx/>
                <a:latin typeface="Arial" pitchFamily="34" charset="0"/>
                <a:ea typeface="+mn-ea"/>
                <a:cs typeface="Arial" pitchFamily="34" charset="0"/>
              </a:rPr>
              <a:t>rocess</a:t>
            </a:r>
            <a:endParaRPr kumimoji="0" lang="en-GB" altLang="en-US" sz="2000" b="1" i="0" u="none" strike="noStrike" kern="1200" cap="none" spc="0" normalizeH="0" baseline="0" noProof="0" dirty="0">
              <a:ln>
                <a:noFill/>
              </a:ln>
              <a:solidFill>
                <a:srgbClr val="4C575F"/>
              </a:solidFill>
              <a:effectLst/>
              <a:uLnTx/>
              <a:uFillTx/>
              <a:latin typeface="Arial" pitchFamily="34" charset="0"/>
              <a:ea typeface="+mn-ea"/>
              <a:cs typeface="Arial" pitchFamily="34" charset="0"/>
            </a:endParaRPr>
          </a:p>
        </p:txBody>
      </p:sp>
      <p:sp>
        <p:nvSpPr>
          <p:cNvPr id="69638" name="AgendaP2"/>
          <p:cNvSpPr txBox="1">
            <a:spLocks noChangeArrowheads="1"/>
          </p:cNvSpPr>
          <p:nvPr/>
        </p:nvSpPr>
        <p:spPr bwMode="auto">
          <a:xfrm>
            <a:off x="1479571" y="4905379"/>
            <a:ext cx="15795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lgn="l" eaLnBrk="0" hangingPunct="0">
              <a:spcBef>
                <a:spcPct val="20000"/>
              </a:spcBef>
              <a:buChar char="•"/>
              <a:defRPr>
                <a:solidFill>
                  <a:srgbClr val="404B56"/>
                </a:solidFill>
                <a:latin typeface="Arial" pitchFamily="34" charset="0"/>
              </a:defRPr>
            </a:lvl1pPr>
            <a:lvl2pPr marL="742950" indent="-285750" algn="l" eaLnBrk="0" hangingPunct="0">
              <a:spcBef>
                <a:spcPct val="20000"/>
              </a:spcBef>
              <a:buChar char="–"/>
              <a:defRPr>
                <a:solidFill>
                  <a:srgbClr val="404B56"/>
                </a:solidFill>
                <a:latin typeface="Arial" pitchFamily="34" charset="0"/>
              </a:defRPr>
            </a:lvl2pPr>
            <a:lvl3pPr marL="1143000" indent="-228600" algn="l" eaLnBrk="0" hangingPunct="0">
              <a:spcBef>
                <a:spcPct val="20000"/>
              </a:spcBef>
              <a:buChar char="•"/>
              <a:defRPr>
                <a:solidFill>
                  <a:srgbClr val="404B56"/>
                </a:solidFill>
                <a:latin typeface="Arial" pitchFamily="34" charset="0"/>
              </a:defRPr>
            </a:lvl3pPr>
            <a:lvl4pPr marL="1600200" indent="-228600" algn="l" eaLnBrk="0" hangingPunct="0">
              <a:spcBef>
                <a:spcPct val="20000"/>
              </a:spcBef>
              <a:buChar char="–"/>
              <a:defRPr>
                <a:solidFill>
                  <a:srgbClr val="404B56"/>
                </a:solidFill>
                <a:latin typeface="Arial" pitchFamily="34" charset="0"/>
              </a:defRPr>
            </a:lvl4pPr>
            <a:lvl5pPr marL="2057400" indent="-228600" algn="l"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404B56"/>
                </a:solidFill>
                <a:effectLst/>
                <a:uLnTx/>
                <a:uFillTx/>
                <a:latin typeface="Arial" pitchFamily="34" charset="0"/>
                <a:ea typeface="+mn-ea"/>
                <a:cs typeface="Arial" pitchFamily="34" charset="0"/>
              </a:rPr>
              <a:t> </a:t>
            </a:r>
            <a:endParaRPr kumimoji="0" lang="en-GB" altLang="en-US" sz="1200" b="0" i="0" u="none" strike="noStrike" kern="1200" cap="none" spc="0" normalizeH="0" baseline="0" noProof="0">
              <a:ln>
                <a:noFill/>
              </a:ln>
              <a:solidFill>
                <a:srgbClr val="4C575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328951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0530" y="334563"/>
            <a:ext cx="7689850" cy="478631"/>
          </a:xfrm>
        </p:spPr>
        <p:txBody>
          <a:bodyPr/>
          <a:lstStyle/>
          <a:p>
            <a:pPr eaLnBrk="1" hangingPunct="1"/>
            <a:r>
              <a:rPr lang="en-GB" altLang="en-US" sz="2000" dirty="0"/>
              <a:t>The Unitary Patent: concept</a:t>
            </a:r>
          </a:p>
        </p:txBody>
      </p:sp>
      <p:sp>
        <p:nvSpPr>
          <p:cNvPr id="10243" name="Rectangle 6"/>
          <p:cNvSpPr>
            <a:spLocks noGrp="1" noChangeArrowheads="1"/>
          </p:cNvSpPr>
          <p:nvPr>
            <p:ph idx="1"/>
          </p:nvPr>
        </p:nvSpPr>
        <p:spPr>
          <a:xfrm>
            <a:off x="430530" y="884186"/>
            <a:ext cx="7678738" cy="3671888"/>
          </a:xfrm>
          <a:noFill/>
        </p:spPr>
        <p:txBody>
          <a:bodyPr/>
          <a:lstStyle/>
          <a:p>
            <a:pPr eaLnBrk="1" hangingPunct="1"/>
            <a:r>
              <a:rPr lang="en-GB" altLang="en-US" dirty="0">
                <a:solidFill>
                  <a:schemeClr val="tx1"/>
                </a:solidFill>
              </a:rPr>
              <a:t>The Unitary Patent will co-exist with national patents and with classic European patents</a:t>
            </a:r>
          </a:p>
          <a:p>
            <a:pPr eaLnBrk="1" hangingPunct="1"/>
            <a:endParaRPr lang="en-GB" altLang="en-US" dirty="0">
              <a:solidFill>
                <a:schemeClr val="tx1"/>
              </a:solidFill>
            </a:endParaRPr>
          </a:p>
          <a:p>
            <a:pPr eaLnBrk="1" hangingPunct="1"/>
            <a:r>
              <a:rPr lang="en-GB" altLang="en-US" dirty="0">
                <a:solidFill>
                  <a:schemeClr val="tx1"/>
                </a:solidFill>
              </a:rPr>
              <a:t>Various combinations of classic European patent and European patent with a Unitary protection:</a:t>
            </a:r>
          </a:p>
          <a:p>
            <a:pPr lvl="1" eaLnBrk="1" hangingPunct="1"/>
            <a:r>
              <a:rPr lang="en-GB" altLang="en-US" dirty="0">
                <a:solidFill>
                  <a:schemeClr val="tx1"/>
                </a:solidFill>
              </a:rPr>
              <a:t>a Unitary Patent for the 25 participating member states (EU)</a:t>
            </a:r>
            <a:br>
              <a:rPr lang="en-GB" altLang="en-US" dirty="0">
                <a:solidFill>
                  <a:schemeClr val="tx1"/>
                </a:solidFill>
              </a:rPr>
            </a:br>
            <a:r>
              <a:rPr lang="en-GB" altLang="en-US" dirty="0">
                <a:solidFill>
                  <a:schemeClr val="tx1"/>
                </a:solidFill>
              </a:rPr>
              <a:t>possibly together with</a:t>
            </a:r>
          </a:p>
          <a:p>
            <a:pPr lvl="1" eaLnBrk="1" hangingPunct="1"/>
            <a:r>
              <a:rPr lang="en-GB" altLang="en-US" dirty="0">
                <a:solidFill>
                  <a:schemeClr val="tx1"/>
                </a:solidFill>
              </a:rPr>
              <a:t>a classic European patent taking effect in one or more EPC Contracting States, such as for instance UK, CH, TR, NO</a:t>
            </a:r>
          </a:p>
          <a:p>
            <a:pPr marL="457200" lvl="1" indent="0" eaLnBrk="1" hangingPunct="1">
              <a:buNone/>
            </a:pPr>
            <a:endParaRPr lang="en-GB" altLang="en-US" dirty="0">
              <a:solidFill>
                <a:schemeClr val="tx1"/>
              </a:solidFill>
            </a:endParaRPr>
          </a:p>
          <a:p>
            <a:pPr eaLnBrk="1" hangingPunct="1"/>
            <a:r>
              <a:rPr lang="en-GB" altLang="en-US" b="1" dirty="0">
                <a:solidFill>
                  <a:schemeClr val="tx1"/>
                </a:solidFill>
              </a:rPr>
              <a:t>No double protection!</a:t>
            </a:r>
          </a:p>
        </p:txBody>
      </p:sp>
    </p:spTree>
    <p:extLst>
      <p:ext uri="{BB962C8B-B14F-4D97-AF65-F5344CB8AC3E}">
        <p14:creationId xmlns:p14="http://schemas.microsoft.com/office/powerpoint/2010/main" val="1037322629"/>
      </p:ext>
    </p:extLst>
  </p:cSld>
  <p:clrMapOvr>
    <a:masterClrMapping/>
  </p:clrMapOvr>
</p:sld>
</file>

<file path=ppt/theme/theme1.xml><?xml version="1.0" encoding="utf-8"?>
<a:theme xmlns:a="http://schemas.openxmlformats.org/drawingml/2006/main" name="2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 Template English</Template>
  <TotalTime>2289</TotalTime>
  <Words>3925</Words>
  <Application>Microsoft Office PowerPoint</Application>
  <PresentationFormat>On-screen Show (16:9)</PresentationFormat>
  <Paragraphs>514</Paragraphs>
  <Slides>53</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53</vt:i4>
      </vt:variant>
    </vt:vector>
  </HeadingPairs>
  <TitlesOfParts>
    <vt:vector size="60" baseType="lpstr">
      <vt:lpstr>Arial</vt:lpstr>
      <vt:lpstr>Calibri</vt:lpstr>
      <vt:lpstr>Helvetica Neue</vt:lpstr>
      <vt:lpstr>Wingdings</vt:lpstr>
      <vt:lpstr>2_EPOTest</vt:lpstr>
      <vt:lpstr>EPOTest</vt:lpstr>
      <vt:lpstr>1_EPOTest</vt:lpstr>
      <vt:lpstr>Platform Formalities Officers 2022</vt:lpstr>
      <vt:lpstr>Recent and upcoming changes - EPO</vt:lpstr>
      <vt:lpstr>Unitary Patent                                   </vt:lpstr>
      <vt:lpstr>PowerPoint Presentation</vt:lpstr>
      <vt:lpstr>PowerPoint Presentation</vt:lpstr>
      <vt:lpstr>PowerPoint Presentation</vt:lpstr>
      <vt:lpstr>PowerPoint Presentation</vt:lpstr>
      <vt:lpstr>PowerPoint Presentation</vt:lpstr>
      <vt:lpstr>The Unitary Patent: concept</vt:lpstr>
      <vt:lpstr>Tasks and responsibilities of the EPO</vt:lpstr>
      <vt:lpstr>Registration of Unitary effect</vt:lpstr>
      <vt:lpstr>Registration of Unitary effect</vt:lpstr>
      <vt:lpstr>Translation requirements</vt:lpstr>
      <vt:lpstr>Translation requirements and compensation scheme</vt:lpstr>
      <vt:lpstr>PowerPoint Presentation</vt:lpstr>
      <vt:lpstr>Fees, lapse </vt:lpstr>
      <vt:lpstr>PowerPoint Presentation</vt:lpstr>
      <vt:lpstr>Costs</vt:lpstr>
      <vt:lpstr>Unitary Patent information in the European patent register</vt:lpstr>
      <vt:lpstr>Unitary Patent information in the European patent register</vt:lpstr>
      <vt:lpstr>Unitary Patent information in the European patent register</vt:lpstr>
      <vt:lpstr>Transitional measures ahead of the entry into force </vt:lpstr>
      <vt:lpstr>Request a delay in issuing the decision to grant a European patent in response to a communication under Rule 71(3) EPC</vt:lpstr>
      <vt:lpstr>Request a delay in issuing the decision to grant a European patent in response to a communication under Rule 71(3) EPC</vt:lpstr>
      <vt:lpstr>Early request for unitary effect</vt:lpstr>
      <vt:lpstr>PowerPoint Presentation</vt:lpstr>
      <vt:lpstr>Oral proceedings in opposition by videoconference</vt:lpstr>
      <vt:lpstr>Taking of evidence by VICO </vt:lpstr>
      <vt:lpstr>Test call - ZOOM</vt:lpstr>
      <vt:lpstr>New features</vt:lpstr>
      <vt:lpstr>PowerPoint Presentation</vt:lpstr>
      <vt:lpstr>Observations in opposition procedure</vt:lpstr>
      <vt:lpstr>Observations in opposition procedure</vt:lpstr>
      <vt:lpstr>Observations in opposition procedure</vt:lpstr>
      <vt:lpstr>PowerPoint Presentation</vt:lpstr>
      <vt:lpstr>Introduction of a digital grant certificate</vt:lpstr>
      <vt:lpstr>Introduction of a digital grant certificate</vt:lpstr>
      <vt:lpstr>New layout of the grant certificate</vt:lpstr>
      <vt:lpstr>PowerPoint Presentation</vt:lpstr>
      <vt:lpstr>One centralised payment service - goals</vt:lpstr>
      <vt:lpstr>Fee Payment - current options</vt:lpstr>
      <vt:lpstr>Central Fee Payment - functionalities</vt:lpstr>
      <vt:lpstr>Central Fee Payment (CFP) - changes April 2022</vt:lpstr>
      <vt:lpstr>Central Fee Payment - update on changes 2022</vt:lpstr>
      <vt:lpstr>Central Fee Payment </vt:lpstr>
      <vt:lpstr>Central Fee Payment - access</vt:lpstr>
      <vt:lpstr>Central Fee Payment - access</vt:lpstr>
      <vt:lpstr>Central Fee Payment - webinars</vt:lpstr>
      <vt:lpstr>PowerPoint Presentation</vt:lpstr>
      <vt:lpstr>Inclusion of copy of previously filed application</vt:lpstr>
      <vt:lpstr>Termination of Priority Document Exchanges (PDX) Agreements</vt:lpstr>
      <vt:lpstr>Termination of Priority Document Exchanges (PDX) Agreements</vt:lpstr>
      <vt:lpstr>Thank you for your attention!</vt:lpstr>
    </vt:vector>
  </TitlesOfParts>
  <Company>EPO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ten Hövel</dc:creator>
  <cp:lastModifiedBy>Christina ten Hövel</cp:lastModifiedBy>
  <cp:revision>798</cp:revision>
  <dcterms:created xsi:type="dcterms:W3CDTF">2020-09-07T07:41:12Z</dcterms:created>
  <dcterms:modified xsi:type="dcterms:W3CDTF">2022-05-13T13:44:03Z</dcterms:modified>
</cp:coreProperties>
</file>